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3" r:id="rId5"/>
    <p:sldId id="273" r:id="rId6"/>
    <p:sldId id="274" r:id="rId7"/>
    <p:sldId id="275" r:id="rId8"/>
    <p:sldId id="266" r:id="rId9"/>
    <p:sldId id="267" r:id="rId10"/>
    <p:sldId id="268" r:id="rId11"/>
    <p:sldId id="269" r:id="rId12"/>
    <p:sldId id="270" r:id="rId13"/>
    <p:sldId id="297" r:id="rId14"/>
    <p:sldId id="295" r:id="rId15"/>
    <p:sldId id="259" r:id="rId16"/>
    <p:sldId id="260" r:id="rId17"/>
    <p:sldId id="261" r:id="rId18"/>
    <p:sldId id="262" r:id="rId19"/>
    <p:sldId id="263" r:id="rId20"/>
    <p:sldId id="264" r:id="rId21"/>
    <p:sldId id="282" r:id="rId22"/>
    <p:sldId id="276" r:id="rId23"/>
    <p:sldId id="265" r:id="rId24"/>
    <p:sldId id="285" r:id="rId25"/>
    <p:sldId id="288" r:id="rId26"/>
    <p:sldId id="286" r:id="rId27"/>
    <p:sldId id="289" r:id="rId28"/>
    <p:sldId id="287" r:id="rId29"/>
    <p:sldId id="272" r:id="rId30"/>
    <p:sldId id="298" r:id="rId31"/>
    <p:sldId id="279" r:id="rId32"/>
    <p:sldId id="277" r:id="rId33"/>
    <p:sldId id="284" r:id="rId34"/>
    <p:sldId id="278" r:id="rId35"/>
    <p:sldId id="299" r:id="rId36"/>
    <p:sldId id="300" r:id="rId37"/>
    <p:sldId id="280" r:id="rId38"/>
    <p:sldId id="28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763"/>
    <a:srgbClr val="300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94" d="100"/>
          <a:sy n="94" d="100"/>
        </p:scale>
        <p:origin x="149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6BC1F-5157-4490-8F49-B66EA757D0F1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34FB734C-0415-47B7-86B3-F386E60C173D}">
      <dgm:prSet phldrT="[Text]" custT="1"/>
      <dgm:spPr>
        <a:solidFill>
          <a:srgbClr val="1198DE"/>
        </a:solidFill>
      </dgm:spPr>
      <dgm:t>
        <a:bodyPr/>
        <a:lstStyle/>
        <a:p>
          <a:r>
            <a:rPr lang="mk-MK" sz="3000" dirty="0" smtClean="0">
              <a:latin typeface="Raleway"/>
            </a:rPr>
            <a:t>Млади</a:t>
          </a:r>
          <a:endParaRPr lang="en-GB" sz="3000" dirty="0">
            <a:latin typeface="Raleway"/>
          </a:endParaRPr>
        </a:p>
      </dgm:t>
    </dgm:pt>
    <dgm:pt modelId="{553E019A-A649-43E8-AC23-E6454AEC81AE}" type="parTrans" cxnId="{A0FAABDF-4AF6-48BD-884E-D4147111BA80}">
      <dgm:prSet/>
      <dgm:spPr/>
      <dgm:t>
        <a:bodyPr/>
        <a:lstStyle/>
        <a:p>
          <a:endParaRPr lang="en-GB"/>
        </a:p>
      </dgm:t>
    </dgm:pt>
    <dgm:pt modelId="{928F5C2D-38C4-4879-B269-17A904205900}" type="sibTrans" cxnId="{A0FAABDF-4AF6-48BD-884E-D4147111BA80}">
      <dgm:prSet/>
      <dgm:spPr/>
      <dgm:t>
        <a:bodyPr/>
        <a:lstStyle/>
        <a:p>
          <a:endParaRPr lang="en-GB"/>
        </a:p>
      </dgm:t>
    </dgm:pt>
    <dgm:pt modelId="{A03C3AD4-3B66-4E3B-9014-2CBB927C49CC}">
      <dgm:prSet phldrT="[Text]" custT="1"/>
      <dgm:spPr>
        <a:solidFill>
          <a:srgbClr val="1198DE"/>
        </a:solidFill>
      </dgm:spPr>
      <dgm:t>
        <a:bodyPr/>
        <a:lstStyle/>
        <a:p>
          <a:r>
            <a:rPr lang="mk-MK" sz="3000" dirty="0" smtClean="0">
              <a:latin typeface="Raleway"/>
            </a:rPr>
            <a:t>Спорт</a:t>
          </a:r>
          <a:endParaRPr lang="en-GB" sz="3000" dirty="0">
            <a:latin typeface="Raleway"/>
          </a:endParaRPr>
        </a:p>
      </dgm:t>
    </dgm:pt>
    <dgm:pt modelId="{1DDE8828-B11C-4BAD-8809-82A7CD15E4BA}" type="parTrans" cxnId="{D181B15A-5F0B-45D2-A675-0D225096A888}">
      <dgm:prSet/>
      <dgm:spPr/>
      <dgm:t>
        <a:bodyPr/>
        <a:lstStyle/>
        <a:p>
          <a:endParaRPr lang="en-GB"/>
        </a:p>
      </dgm:t>
    </dgm:pt>
    <dgm:pt modelId="{0EB7A039-CDF2-4DC8-82CF-900E1FDA1FCA}" type="sibTrans" cxnId="{D181B15A-5F0B-45D2-A675-0D225096A888}">
      <dgm:prSet/>
      <dgm:spPr/>
      <dgm:t>
        <a:bodyPr/>
        <a:lstStyle/>
        <a:p>
          <a:endParaRPr lang="en-GB"/>
        </a:p>
      </dgm:t>
    </dgm:pt>
    <dgm:pt modelId="{B57DB81E-49FB-4175-A2C0-CC2AEB96A9D2}">
      <dgm:prSet phldrT="[Text]" custT="1"/>
      <dgm:spPr>
        <a:solidFill>
          <a:srgbClr val="1198DE"/>
        </a:solidFill>
      </dgm:spPr>
      <dgm:t>
        <a:bodyPr/>
        <a:lstStyle/>
        <a:p>
          <a:r>
            <a:rPr lang="mk-MK" sz="3000" dirty="0" smtClean="0">
              <a:latin typeface="Raleway"/>
            </a:rPr>
            <a:t>Образование на возрасни</a:t>
          </a:r>
          <a:endParaRPr lang="en-GB" sz="3000" dirty="0">
            <a:latin typeface="Raleway"/>
          </a:endParaRPr>
        </a:p>
      </dgm:t>
    </dgm:pt>
    <dgm:pt modelId="{F7D01A17-B0E9-4C0A-803A-E0FD62D5D6AF}" type="parTrans" cxnId="{3B4AA21A-D457-4E70-90E4-57B5649AE3C4}">
      <dgm:prSet/>
      <dgm:spPr/>
      <dgm:t>
        <a:bodyPr/>
        <a:lstStyle/>
        <a:p>
          <a:endParaRPr lang="en-GB"/>
        </a:p>
      </dgm:t>
    </dgm:pt>
    <dgm:pt modelId="{09BA89E8-E912-480E-8680-C759388D213F}" type="sibTrans" cxnId="{3B4AA21A-D457-4E70-90E4-57B5649AE3C4}">
      <dgm:prSet/>
      <dgm:spPr/>
      <dgm:t>
        <a:bodyPr/>
        <a:lstStyle/>
        <a:p>
          <a:endParaRPr lang="en-GB"/>
        </a:p>
      </dgm:t>
    </dgm:pt>
    <dgm:pt modelId="{B6BFA13D-990B-48AF-A6AE-141D960995E4}" type="pres">
      <dgm:prSet presAssocID="{1C16BC1F-5157-4490-8F49-B66EA757D0F1}" presName="linearFlow" presStyleCnt="0">
        <dgm:presLayoutVars>
          <dgm:dir/>
          <dgm:resizeHandles val="exact"/>
        </dgm:presLayoutVars>
      </dgm:prSet>
      <dgm:spPr/>
    </dgm:pt>
    <dgm:pt modelId="{A81D6BF4-5544-4DDA-96FB-81D301363CD3}" type="pres">
      <dgm:prSet presAssocID="{B57DB81E-49FB-4175-A2C0-CC2AEB96A9D2}" presName="comp" presStyleCnt="0"/>
      <dgm:spPr/>
    </dgm:pt>
    <dgm:pt modelId="{2D8CED32-7CCF-4A20-A791-1B36089241F8}" type="pres">
      <dgm:prSet presAssocID="{B57DB81E-49FB-4175-A2C0-CC2AEB96A9D2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8D727A-08E1-4941-A158-D818C4257C5F}" type="pres">
      <dgm:prSet presAssocID="{B57DB81E-49FB-4175-A2C0-CC2AEB96A9D2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C19DBA4-D2C6-485D-BB84-598547375F54}" type="pres">
      <dgm:prSet presAssocID="{09BA89E8-E912-480E-8680-C759388D213F}" presName="sibTrans" presStyleCnt="0"/>
      <dgm:spPr/>
    </dgm:pt>
    <dgm:pt modelId="{0913943D-88DD-49E7-8013-F757F935211F}" type="pres">
      <dgm:prSet presAssocID="{34FB734C-0415-47B7-86B3-F386E60C173D}" presName="comp" presStyleCnt="0"/>
      <dgm:spPr/>
    </dgm:pt>
    <dgm:pt modelId="{58BB48F4-D30D-4E5E-94F3-91037EE28110}" type="pres">
      <dgm:prSet presAssocID="{34FB734C-0415-47B7-86B3-F386E60C173D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E3EC78-C4F8-42F2-8916-60EB2BFC999B}" type="pres">
      <dgm:prSet presAssocID="{34FB734C-0415-47B7-86B3-F386E60C173D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CCE3794-B6A7-40A1-B00E-4512150D2950}" type="pres">
      <dgm:prSet presAssocID="{928F5C2D-38C4-4879-B269-17A904205900}" presName="sibTrans" presStyleCnt="0"/>
      <dgm:spPr/>
    </dgm:pt>
    <dgm:pt modelId="{93AE01CD-217F-4D87-870A-37435D81D7B7}" type="pres">
      <dgm:prSet presAssocID="{A03C3AD4-3B66-4E3B-9014-2CBB927C49CC}" presName="comp" presStyleCnt="0"/>
      <dgm:spPr/>
    </dgm:pt>
    <dgm:pt modelId="{C42C0DE8-96E8-4D0F-B35B-2B8AF9DB91EA}" type="pres">
      <dgm:prSet presAssocID="{A03C3AD4-3B66-4E3B-9014-2CBB927C49CC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862958-49AE-47BE-BB6A-EBE79A2742AC}" type="pres">
      <dgm:prSet presAssocID="{A03C3AD4-3B66-4E3B-9014-2CBB927C49CC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9ADA812-6356-43AF-A322-2D46888563E9}" type="presOf" srcId="{B57DB81E-49FB-4175-A2C0-CC2AEB96A9D2}" destId="{2D8CED32-7CCF-4A20-A791-1B36089241F8}" srcOrd="0" destOrd="0" presId="urn:microsoft.com/office/officeart/2008/layout/AlternatingPictureBlocks"/>
    <dgm:cxn modelId="{93CCFF64-CACF-40BA-BFF4-101147148140}" type="presOf" srcId="{A03C3AD4-3B66-4E3B-9014-2CBB927C49CC}" destId="{C42C0DE8-96E8-4D0F-B35B-2B8AF9DB91EA}" srcOrd="0" destOrd="0" presId="urn:microsoft.com/office/officeart/2008/layout/AlternatingPictureBlocks"/>
    <dgm:cxn modelId="{E9F7BACA-EE3B-424D-B929-A49BE17C57E6}" type="presOf" srcId="{1C16BC1F-5157-4490-8F49-B66EA757D0F1}" destId="{B6BFA13D-990B-48AF-A6AE-141D960995E4}" srcOrd="0" destOrd="0" presId="urn:microsoft.com/office/officeart/2008/layout/AlternatingPictureBlocks"/>
    <dgm:cxn modelId="{A0FAABDF-4AF6-48BD-884E-D4147111BA80}" srcId="{1C16BC1F-5157-4490-8F49-B66EA757D0F1}" destId="{34FB734C-0415-47B7-86B3-F386E60C173D}" srcOrd="1" destOrd="0" parTransId="{553E019A-A649-43E8-AC23-E6454AEC81AE}" sibTransId="{928F5C2D-38C4-4879-B269-17A904205900}"/>
    <dgm:cxn modelId="{5216FBCE-D9ED-4BDB-875E-0A9A7F82CEA9}" type="presOf" srcId="{34FB734C-0415-47B7-86B3-F386E60C173D}" destId="{58BB48F4-D30D-4E5E-94F3-91037EE28110}" srcOrd="0" destOrd="0" presId="urn:microsoft.com/office/officeart/2008/layout/AlternatingPictureBlocks"/>
    <dgm:cxn modelId="{3B4AA21A-D457-4E70-90E4-57B5649AE3C4}" srcId="{1C16BC1F-5157-4490-8F49-B66EA757D0F1}" destId="{B57DB81E-49FB-4175-A2C0-CC2AEB96A9D2}" srcOrd="0" destOrd="0" parTransId="{F7D01A17-B0E9-4C0A-803A-E0FD62D5D6AF}" sibTransId="{09BA89E8-E912-480E-8680-C759388D213F}"/>
    <dgm:cxn modelId="{D181B15A-5F0B-45D2-A675-0D225096A888}" srcId="{1C16BC1F-5157-4490-8F49-B66EA757D0F1}" destId="{A03C3AD4-3B66-4E3B-9014-2CBB927C49CC}" srcOrd="2" destOrd="0" parTransId="{1DDE8828-B11C-4BAD-8809-82A7CD15E4BA}" sibTransId="{0EB7A039-CDF2-4DC8-82CF-900E1FDA1FCA}"/>
    <dgm:cxn modelId="{1C552C90-0508-494F-BB73-2F5EF2A1DD33}" type="presParOf" srcId="{B6BFA13D-990B-48AF-A6AE-141D960995E4}" destId="{A81D6BF4-5544-4DDA-96FB-81D301363CD3}" srcOrd="0" destOrd="0" presId="urn:microsoft.com/office/officeart/2008/layout/AlternatingPictureBlocks"/>
    <dgm:cxn modelId="{BE4A3A2B-0CC7-404B-90A2-26257FB954DF}" type="presParOf" srcId="{A81D6BF4-5544-4DDA-96FB-81D301363CD3}" destId="{2D8CED32-7CCF-4A20-A791-1B36089241F8}" srcOrd="0" destOrd="0" presId="urn:microsoft.com/office/officeart/2008/layout/AlternatingPictureBlocks"/>
    <dgm:cxn modelId="{47D80D0B-3B59-4D13-9403-B2CFCC8E631A}" type="presParOf" srcId="{A81D6BF4-5544-4DDA-96FB-81D301363CD3}" destId="{FF8D727A-08E1-4941-A158-D818C4257C5F}" srcOrd="1" destOrd="0" presId="urn:microsoft.com/office/officeart/2008/layout/AlternatingPictureBlocks"/>
    <dgm:cxn modelId="{29CCFC27-C654-4189-8C48-067B813D2092}" type="presParOf" srcId="{B6BFA13D-990B-48AF-A6AE-141D960995E4}" destId="{3C19DBA4-D2C6-485D-BB84-598547375F54}" srcOrd="1" destOrd="0" presId="urn:microsoft.com/office/officeart/2008/layout/AlternatingPictureBlocks"/>
    <dgm:cxn modelId="{67E4980C-2282-4F0C-B8F6-0E426A8E4191}" type="presParOf" srcId="{B6BFA13D-990B-48AF-A6AE-141D960995E4}" destId="{0913943D-88DD-49E7-8013-F757F935211F}" srcOrd="2" destOrd="0" presId="urn:microsoft.com/office/officeart/2008/layout/AlternatingPictureBlocks"/>
    <dgm:cxn modelId="{545DAF74-8A38-4737-AD3E-AF8B7E79FEDD}" type="presParOf" srcId="{0913943D-88DD-49E7-8013-F757F935211F}" destId="{58BB48F4-D30D-4E5E-94F3-91037EE28110}" srcOrd="0" destOrd="0" presId="urn:microsoft.com/office/officeart/2008/layout/AlternatingPictureBlocks"/>
    <dgm:cxn modelId="{C73BDF80-2A43-43A9-8AEB-8321AFFC8701}" type="presParOf" srcId="{0913943D-88DD-49E7-8013-F757F935211F}" destId="{87E3EC78-C4F8-42F2-8916-60EB2BFC999B}" srcOrd="1" destOrd="0" presId="urn:microsoft.com/office/officeart/2008/layout/AlternatingPictureBlocks"/>
    <dgm:cxn modelId="{C9A95A92-B33C-4354-B48A-26B8BB74E8A7}" type="presParOf" srcId="{B6BFA13D-990B-48AF-A6AE-141D960995E4}" destId="{2CCE3794-B6A7-40A1-B00E-4512150D2950}" srcOrd="3" destOrd="0" presId="urn:microsoft.com/office/officeart/2008/layout/AlternatingPictureBlocks"/>
    <dgm:cxn modelId="{A165D186-A9AB-4374-9AEE-51393AB8E18A}" type="presParOf" srcId="{B6BFA13D-990B-48AF-A6AE-141D960995E4}" destId="{93AE01CD-217F-4D87-870A-37435D81D7B7}" srcOrd="4" destOrd="0" presId="urn:microsoft.com/office/officeart/2008/layout/AlternatingPictureBlocks"/>
    <dgm:cxn modelId="{7563C05A-75B0-440C-AE55-ABBF9DC67CA1}" type="presParOf" srcId="{93AE01CD-217F-4D87-870A-37435D81D7B7}" destId="{C42C0DE8-96E8-4D0F-B35B-2B8AF9DB91EA}" srcOrd="0" destOrd="0" presId="urn:microsoft.com/office/officeart/2008/layout/AlternatingPictureBlocks"/>
    <dgm:cxn modelId="{9D5BD094-2F88-4728-AEE1-E0E614856E5D}" type="presParOf" srcId="{93AE01CD-217F-4D87-870A-37435D81D7B7}" destId="{F5862958-49AE-47BE-BB6A-EBE79A2742A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697A60-800F-4CBD-97A1-4CEC5FD4420A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A98A395-E511-4685-8CB8-A4DAA311654B}">
      <dgm:prSet custT="1"/>
      <dgm:spPr/>
      <dgm:t>
        <a:bodyPr/>
        <a:lstStyle/>
        <a:p>
          <a:pPr rtl="0"/>
          <a:r>
            <a:rPr lang="mk-MK" sz="19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Клучна Акција 1</a:t>
          </a:r>
          <a:r>
            <a:rPr lang="en-US" sz="19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  <a:r>
            <a:rPr lang="mk-MK" sz="19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МОБИЛНОСТ </a:t>
          </a:r>
          <a:r>
            <a:rPr lang="mk-MK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индивидуи</a:t>
          </a:r>
          <a:endParaRPr lang="it-IT" sz="1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05ED24-E3C7-407D-A810-9AC052CE76C1}" type="parTrans" cxnId="{143B9ED7-357F-4323-9F8D-349E4095CF45}">
      <dgm:prSet/>
      <dgm:spPr/>
      <dgm:t>
        <a:bodyPr/>
        <a:lstStyle/>
        <a:p>
          <a:endParaRPr lang="it-IT"/>
        </a:p>
      </dgm:t>
    </dgm:pt>
    <dgm:pt modelId="{050CE0AD-2AD7-49A7-9279-5B4A327E5F22}" type="sibTrans" cxnId="{143B9ED7-357F-4323-9F8D-349E4095CF45}">
      <dgm:prSet/>
      <dgm:spPr/>
      <dgm:t>
        <a:bodyPr/>
        <a:lstStyle/>
        <a:p>
          <a:endParaRPr lang="it-IT"/>
        </a:p>
      </dgm:t>
    </dgm:pt>
    <dgm:pt modelId="{6A95E537-C910-4E36-9F3A-BBF46F52ABD1}">
      <dgm:prSet custT="1"/>
      <dgm:spPr/>
      <dgm:t>
        <a:bodyPr/>
        <a:lstStyle/>
        <a:p>
          <a:pPr rtl="0"/>
          <a:r>
            <a:rPr lang="mk-MK" sz="19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Клучна Акција </a:t>
          </a:r>
          <a:r>
            <a:rPr lang="en-US" sz="19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en-US" sz="19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  <a:r>
            <a:rPr lang="ru-RU" sz="1900" b="0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Поддршка на </a:t>
          </a:r>
          <a:r>
            <a:rPr lang="ru-RU" sz="1900" b="1" i="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РЕФОРМИ ВО ПОЛИТИКИТЕ</a:t>
          </a:r>
          <a:endParaRPr lang="it-IT" sz="1900" b="1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CFD88B-DD7B-46D9-ACBD-FF2FB7A458C6}" type="parTrans" cxnId="{3C346678-430D-47FA-9F32-B8B3A1EA173A}">
      <dgm:prSet/>
      <dgm:spPr/>
      <dgm:t>
        <a:bodyPr/>
        <a:lstStyle/>
        <a:p>
          <a:endParaRPr lang="it-IT"/>
        </a:p>
      </dgm:t>
    </dgm:pt>
    <dgm:pt modelId="{A7616B4E-47FB-40CA-A6F2-D20B54050B45}" type="sibTrans" cxnId="{3C346678-430D-47FA-9F32-B8B3A1EA173A}">
      <dgm:prSet/>
      <dgm:spPr/>
      <dgm:t>
        <a:bodyPr/>
        <a:lstStyle/>
        <a:p>
          <a:endParaRPr lang="it-IT"/>
        </a:p>
      </dgm:t>
    </dgm:pt>
    <dgm:pt modelId="{FFF796A6-ACED-4B0E-8BB7-54E5ACD1FC03}">
      <dgm:prSet custT="1"/>
      <dgm:spPr/>
      <dgm:t>
        <a:bodyPr/>
        <a:lstStyle/>
        <a:p>
          <a:pPr rtl="0"/>
          <a:r>
            <a:rPr lang="mk-MK" sz="1900" b="1" i="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Жан Моне </a:t>
          </a:r>
          <a:r>
            <a:rPr lang="mk-MK" sz="1900" b="0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активности</a:t>
          </a:r>
          <a:endParaRPr lang="it-IT" sz="1900" b="1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C4461B-167D-40C4-A599-EC41A3723DEE}" type="parTrans" cxnId="{01BBE63D-55DA-47A3-BB07-161C959DE2F7}">
      <dgm:prSet/>
      <dgm:spPr/>
      <dgm:t>
        <a:bodyPr/>
        <a:lstStyle/>
        <a:p>
          <a:endParaRPr lang="it-IT"/>
        </a:p>
      </dgm:t>
    </dgm:pt>
    <dgm:pt modelId="{1186F3AB-A257-42EA-A892-A7A5530F3DF9}" type="sibTrans" cxnId="{01BBE63D-55DA-47A3-BB07-161C959DE2F7}">
      <dgm:prSet/>
      <dgm:spPr/>
      <dgm:t>
        <a:bodyPr/>
        <a:lstStyle/>
        <a:p>
          <a:endParaRPr lang="it-IT"/>
        </a:p>
      </dgm:t>
    </dgm:pt>
    <dgm:pt modelId="{F9D2A553-A9A1-4241-9AA5-7F0BEED5ABCE}">
      <dgm:prSet custT="1"/>
      <dgm:spPr/>
      <dgm:t>
        <a:bodyPr/>
        <a:lstStyle/>
        <a:p>
          <a:pPr rtl="0"/>
          <a:r>
            <a:rPr lang="mk-MK" sz="19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Спорт</a:t>
          </a:r>
          <a:endParaRPr lang="it-IT" sz="1900" b="1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A2FB5A-4A90-4659-A199-EFD109F2A97D}" type="parTrans" cxnId="{9B5BC36E-BA6F-4BF9-A86C-7399209088BB}">
      <dgm:prSet/>
      <dgm:spPr/>
      <dgm:t>
        <a:bodyPr/>
        <a:lstStyle/>
        <a:p>
          <a:endParaRPr lang="it-IT"/>
        </a:p>
      </dgm:t>
    </dgm:pt>
    <dgm:pt modelId="{29581591-7025-4662-A656-F819129457F8}" type="sibTrans" cxnId="{9B5BC36E-BA6F-4BF9-A86C-7399209088BB}">
      <dgm:prSet/>
      <dgm:spPr/>
      <dgm:t>
        <a:bodyPr/>
        <a:lstStyle/>
        <a:p>
          <a:endParaRPr lang="it-IT"/>
        </a:p>
      </dgm:t>
    </dgm:pt>
    <dgm:pt modelId="{BFE7262D-D274-4EB5-8EA3-9B31EE162613}">
      <dgm:prSet custT="1"/>
      <dgm:spPr/>
      <dgm:t>
        <a:bodyPr/>
        <a:lstStyle/>
        <a:p>
          <a:pPr rtl="0"/>
          <a:r>
            <a:rPr lang="mk-MK" sz="19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Клучна Акција 2</a:t>
          </a:r>
          <a:r>
            <a:rPr lang="en-US" sz="19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  <a:r>
            <a:rPr lang="mk-MK" sz="19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900" b="1" i="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СОРАБОТКА</a:t>
          </a:r>
          <a:r>
            <a:rPr lang="ru-RU" sz="1900" b="0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за иновација и размена на добри практики</a:t>
          </a:r>
          <a:endParaRPr lang="it-IT" sz="1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4F95AD-D4D3-4595-83D8-99EF98B4397A}" type="sibTrans" cxnId="{80B50336-D91D-403C-A1B7-44D70D2D80C5}">
      <dgm:prSet/>
      <dgm:spPr/>
      <dgm:t>
        <a:bodyPr/>
        <a:lstStyle/>
        <a:p>
          <a:endParaRPr lang="it-IT"/>
        </a:p>
      </dgm:t>
    </dgm:pt>
    <dgm:pt modelId="{E687A2B2-2672-43AA-A056-7070C0FE2565}" type="parTrans" cxnId="{80B50336-D91D-403C-A1B7-44D70D2D80C5}">
      <dgm:prSet/>
      <dgm:spPr/>
      <dgm:t>
        <a:bodyPr/>
        <a:lstStyle/>
        <a:p>
          <a:endParaRPr lang="it-IT"/>
        </a:p>
      </dgm:t>
    </dgm:pt>
    <dgm:pt modelId="{371A92C1-A146-472D-A80D-23877F5CC7D5}" type="pres">
      <dgm:prSet presAssocID="{54697A60-800F-4CBD-97A1-4CEC5FD442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17737247-63D7-40F1-871E-9754586EB3BC}" type="pres">
      <dgm:prSet presAssocID="{54697A60-800F-4CBD-97A1-4CEC5FD4420A}" presName="Name1" presStyleCnt="0"/>
      <dgm:spPr/>
    </dgm:pt>
    <dgm:pt modelId="{CCF5BEC6-6789-4A96-98B4-7A23332C882A}" type="pres">
      <dgm:prSet presAssocID="{54697A60-800F-4CBD-97A1-4CEC5FD4420A}" presName="cycle" presStyleCnt="0"/>
      <dgm:spPr/>
    </dgm:pt>
    <dgm:pt modelId="{79EDE705-9E90-4990-BC54-41F3E6A68399}" type="pres">
      <dgm:prSet presAssocID="{54697A60-800F-4CBD-97A1-4CEC5FD4420A}" presName="srcNode" presStyleLbl="node1" presStyleIdx="0" presStyleCnt="5"/>
      <dgm:spPr/>
    </dgm:pt>
    <dgm:pt modelId="{F0187930-AF06-472E-B3EF-7207E9BD7E7D}" type="pres">
      <dgm:prSet presAssocID="{54697A60-800F-4CBD-97A1-4CEC5FD4420A}" presName="conn" presStyleLbl="parChTrans1D2" presStyleIdx="0" presStyleCnt="1"/>
      <dgm:spPr/>
      <dgm:t>
        <a:bodyPr/>
        <a:lstStyle/>
        <a:p>
          <a:endParaRPr lang="it-IT"/>
        </a:p>
      </dgm:t>
    </dgm:pt>
    <dgm:pt modelId="{0026A457-A2EB-4A40-8C3F-6DDB625A605A}" type="pres">
      <dgm:prSet presAssocID="{54697A60-800F-4CBD-97A1-4CEC5FD4420A}" presName="extraNode" presStyleLbl="node1" presStyleIdx="0" presStyleCnt="5"/>
      <dgm:spPr/>
    </dgm:pt>
    <dgm:pt modelId="{19FAAAA4-4B10-45CC-8B75-077C9169A0AF}" type="pres">
      <dgm:prSet presAssocID="{54697A60-800F-4CBD-97A1-4CEC5FD4420A}" presName="dstNode" presStyleLbl="node1" presStyleIdx="0" presStyleCnt="5"/>
      <dgm:spPr/>
    </dgm:pt>
    <dgm:pt modelId="{F5E52B30-BC51-4405-B4D4-36D18B585465}" type="pres">
      <dgm:prSet presAssocID="{BA98A395-E511-4685-8CB8-A4DAA311654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1D896C-B887-43F8-A20B-FA061731487F}" type="pres">
      <dgm:prSet presAssocID="{BA98A395-E511-4685-8CB8-A4DAA311654B}" presName="accent_1" presStyleCnt="0"/>
      <dgm:spPr/>
    </dgm:pt>
    <dgm:pt modelId="{41B3CE46-E189-4758-B995-07C8C5DD48BF}" type="pres">
      <dgm:prSet presAssocID="{BA98A395-E511-4685-8CB8-A4DAA311654B}" presName="accentRepeatNode" presStyleLbl="solidFgAcc1" presStyleIdx="0" presStyleCnt="5"/>
      <dgm:spPr/>
    </dgm:pt>
    <dgm:pt modelId="{FD1627C5-79AA-47DB-A885-9BBDCF9FA88D}" type="pres">
      <dgm:prSet presAssocID="{BFE7262D-D274-4EB5-8EA3-9B31EE162613}" presName="text_2" presStyleLbl="node1" presStyleIdx="1" presStyleCnt="5" custScaleY="1532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C86614-4520-45D2-A205-CF76AF61EF5A}" type="pres">
      <dgm:prSet presAssocID="{BFE7262D-D274-4EB5-8EA3-9B31EE162613}" presName="accent_2" presStyleCnt="0"/>
      <dgm:spPr/>
    </dgm:pt>
    <dgm:pt modelId="{36D8A42C-C963-48AE-B351-980F9A07E676}" type="pres">
      <dgm:prSet presAssocID="{BFE7262D-D274-4EB5-8EA3-9B31EE162613}" presName="accentRepeatNode" presStyleLbl="solidFgAcc1" presStyleIdx="1" presStyleCnt="5"/>
      <dgm:spPr/>
    </dgm:pt>
    <dgm:pt modelId="{1C7A82EC-D5A1-479B-9DAA-7E75E4CDF9A5}" type="pres">
      <dgm:prSet presAssocID="{6A95E537-C910-4E36-9F3A-BBF46F52ABD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A1CD38-1CF4-441E-80AA-B51F769C48C7}" type="pres">
      <dgm:prSet presAssocID="{6A95E537-C910-4E36-9F3A-BBF46F52ABD1}" presName="accent_3" presStyleCnt="0"/>
      <dgm:spPr/>
    </dgm:pt>
    <dgm:pt modelId="{D46154FE-F58F-4643-AE74-5810C1CEB111}" type="pres">
      <dgm:prSet presAssocID="{6A95E537-C910-4E36-9F3A-BBF46F52ABD1}" presName="accentRepeatNode" presStyleLbl="solidFgAcc1" presStyleIdx="2" presStyleCnt="5"/>
      <dgm:spPr/>
    </dgm:pt>
    <dgm:pt modelId="{9C9B10C1-C913-482B-963E-4D8637BCF630}" type="pres">
      <dgm:prSet presAssocID="{FFF796A6-ACED-4B0E-8BB7-54E5ACD1FC03}" presName="text_4" presStyleLbl="node1" presStyleIdx="3" presStyleCnt="5" custLinFactNeighborX="-39" custLinFactNeighborY="-66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620620-12D7-441F-B541-CF6D9B47526B}" type="pres">
      <dgm:prSet presAssocID="{FFF796A6-ACED-4B0E-8BB7-54E5ACD1FC03}" presName="accent_4" presStyleCnt="0"/>
      <dgm:spPr/>
    </dgm:pt>
    <dgm:pt modelId="{EBB71598-B691-44F6-A746-CCDF6AF852F5}" type="pres">
      <dgm:prSet presAssocID="{FFF796A6-ACED-4B0E-8BB7-54E5ACD1FC03}" presName="accentRepeatNode" presStyleLbl="solidFgAcc1" presStyleIdx="3" presStyleCnt="5"/>
      <dgm:spPr/>
    </dgm:pt>
    <dgm:pt modelId="{6E0AE2D1-AF6E-47AB-8223-5567010BC815}" type="pres">
      <dgm:prSet presAssocID="{F9D2A553-A9A1-4241-9AA5-7F0BEED5ABC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451A73-F938-4F2E-9103-7892826B9058}" type="pres">
      <dgm:prSet presAssocID="{F9D2A553-A9A1-4241-9AA5-7F0BEED5ABCE}" presName="accent_5" presStyleCnt="0"/>
      <dgm:spPr/>
    </dgm:pt>
    <dgm:pt modelId="{DE31DC3D-AB05-408A-826C-06AD77B51F27}" type="pres">
      <dgm:prSet presAssocID="{F9D2A553-A9A1-4241-9AA5-7F0BEED5ABCE}" presName="accentRepeatNode" presStyleLbl="solidFgAcc1" presStyleIdx="4" presStyleCnt="5"/>
      <dgm:spPr/>
    </dgm:pt>
  </dgm:ptLst>
  <dgm:cxnLst>
    <dgm:cxn modelId="{5C012F8D-81CB-47D2-B0C4-7FD5DEAFE306}" type="presOf" srcId="{54697A60-800F-4CBD-97A1-4CEC5FD4420A}" destId="{371A92C1-A146-472D-A80D-23877F5CC7D5}" srcOrd="0" destOrd="0" presId="urn:microsoft.com/office/officeart/2008/layout/VerticalCurvedList"/>
    <dgm:cxn modelId="{9B5BC36E-BA6F-4BF9-A86C-7399209088BB}" srcId="{54697A60-800F-4CBD-97A1-4CEC5FD4420A}" destId="{F9D2A553-A9A1-4241-9AA5-7F0BEED5ABCE}" srcOrd="4" destOrd="0" parTransId="{C6A2FB5A-4A90-4659-A199-EFD109F2A97D}" sibTransId="{29581591-7025-4662-A656-F819129457F8}"/>
    <dgm:cxn modelId="{80B50336-D91D-403C-A1B7-44D70D2D80C5}" srcId="{54697A60-800F-4CBD-97A1-4CEC5FD4420A}" destId="{BFE7262D-D274-4EB5-8EA3-9B31EE162613}" srcOrd="1" destOrd="0" parTransId="{E687A2B2-2672-43AA-A056-7070C0FE2565}" sibTransId="{954F95AD-D4D3-4595-83D8-99EF98B4397A}"/>
    <dgm:cxn modelId="{C24FAF87-5FD3-4FAA-BA45-DB47C1A34AC2}" type="presOf" srcId="{6A95E537-C910-4E36-9F3A-BBF46F52ABD1}" destId="{1C7A82EC-D5A1-479B-9DAA-7E75E4CDF9A5}" srcOrd="0" destOrd="0" presId="urn:microsoft.com/office/officeart/2008/layout/VerticalCurvedList"/>
    <dgm:cxn modelId="{143B9ED7-357F-4323-9F8D-349E4095CF45}" srcId="{54697A60-800F-4CBD-97A1-4CEC5FD4420A}" destId="{BA98A395-E511-4685-8CB8-A4DAA311654B}" srcOrd="0" destOrd="0" parTransId="{6605ED24-E3C7-407D-A810-9AC052CE76C1}" sibTransId="{050CE0AD-2AD7-49A7-9279-5B4A327E5F22}"/>
    <dgm:cxn modelId="{AE26D159-F6EB-43F9-842C-BFF73C002368}" type="presOf" srcId="{FFF796A6-ACED-4B0E-8BB7-54E5ACD1FC03}" destId="{9C9B10C1-C913-482B-963E-4D8637BCF630}" srcOrd="0" destOrd="0" presId="urn:microsoft.com/office/officeart/2008/layout/VerticalCurvedList"/>
    <dgm:cxn modelId="{44392D56-41C6-47A2-92CD-D5B460CA5AE4}" type="presOf" srcId="{F9D2A553-A9A1-4241-9AA5-7F0BEED5ABCE}" destId="{6E0AE2D1-AF6E-47AB-8223-5567010BC815}" srcOrd="0" destOrd="0" presId="urn:microsoft.com/office/officeart/2008/layout/VerticalCurvedList"/>
    <dgm:cxn modelId="{63A52A1A-D4A5-4600-8EB0-EB5163EC52E1}" type="presOf" srcId="{050CE0AD-2AD7-49A7-9279-5B4A327E5F22}" destId="{F0187930-AF06-472E-B3EF-7207E9BD7E7D}" srcOrd="0" destOrd="0" presId="urn:microsoft.com/office/officeart/2008/layout/VerticalCurvedList"/>
    <dgm:cxn modelId="{3C346678-430D-47FA-9F32-B8B3A1EA173A}" srcId="{54697A60-800F-4CBD-97A1-4CEC5FD4420A}" destId="{6A95E537-C910-4E36-9F3A-BBF46F52ABD1}" srcOrd="2" destOrd="0" parTransId="{58CFD88B-DD7B-46D9-ACBD-FF2FB7A458C6}" sibTransId="{A7616B4E-47FB-40CA-A6F2-D20B54050B45}"/>
    <dgm:cxn modelId="{DA0BC412-898E-4DEF-818A-57FA9D13A6AF}" type="presOf" srcId="{BA98A395-E511-4685-8CB8-A4DAA311654B}" destId="{F5E52B30-BC51-4405-B4D4-36D18B585465}" srcOrd="0" destOrd="0" presId="urn:microsoft.com/office/officeart/2008/layout/VerticalCurvedList"/>
    <dgm:cxn modelId="{01BBE63D-55DA-47A3-BB07-161C959DE2F7}" srcId="{54697A60-800F-4CBD-97A1-4CEC5FD4420A}" destId="{FFF796A6-ACED-4B0E-8BB7-54E5ACD1FC03}" srcOrd="3" destOrd="0" parTransId="{2BC4461B-167D-40C4-A599-EC41A3723DEE}" sibTransId="{1186F3AB-A257-42EA-A892-A7A5530F3DF9}"/>
    <dgm:cxn modelId="{AC4E997A-CD53-4962-B035-6ACDEDE972A5}" type="presOf" srcId="{BFE7262D-D274-4EB5-8EA3-9B31EE162613}" destId="{FD1627C5-79AA-47DB-A885-9BBDCF9FA88D}" srcOrd="0" destOrd="0" presId="urn:microsoft.com/office/officeart/2008/layout/VerticalCurvedList"/>
    <dgm:cxn modelId="{BEF2BA45-8DE4-4BAB-8D7E-3F309A02880F}" type="presParOf" srcId="{371A92C1-A146-472D-A80D-23877F5CC7D5}" destId="{17737247-63D7-40F1-871E-9754586EB3BC}" srcOrd="0" destOrd="0" presId="urn:microsoft.com/office/officeart/2008/layout/VerticalCurvedList"/>
    <dgm:cxn modelId="{30CF0235-BA2C-4F71-AE93-9298A77CCA00}" type="presParOf" srcId="{17737247-63D7-40F1-871E-9754586EB3BC}" destId="{CCF5BEC6-6789-4A96-98B4-7A23332C882A}" srcOrd="0" destOrd="0" presId="urn:microsoft.com/office/officeart/2008/layout/VerticalCurvedList"/>
    <dgm:cxn modelId="{CAEF2D68-AD01-4742-A97B-F3CF39DAA2D4}" type="presParOf" srcId="{CCF5BEC6-6789-4A96-98B4-7A23332C882A}" destId="{79EDE705-9E90-4990-BC54-41F3E6A68399}" srcOrd="0" destOrd="0" presId="urn:microsoft.com/office/officeart/2008/layout/VerticalCurvedList"/>
    <dgm:cxn modelId="{5CE8CD5B-010F-4722-90CB-CFCFA887DE01}" type="presParOf" srcId="{CCF5BEC6-6789-4A96-98B4-7A23332C882A}" destId="{F0187930-AF06-472E-B3EF-7207E9BD7E7D}" srcOrd="1" destOrd="0" presId="urn:microsoft.com/office/officeart/2008/layout/VerticalCurvedList"/>
    <dgm:cxn modelId="{18026E20-2E07-4775-89F5-F5E6E33F32CB}" type="presParOf" srcId="{CCF5BEC6-6789-4A96-98B4-7A23332C882A}" destId="{0026A457-A2EB-4A40-8C3F-6DDB625A605A}" srcOrd="2" destOrd="0" presId="urn:microsoft.com/office/officeart/2008/layout/VerticalCurvedList"/>
    <dgm:cxn modelId="{5A24EE69-46AA-421F-8868-2BFA37DA8A54}" type="presParOf" srcId="{CCF5BEC6-6789-4A96-98B4-7A23332C882A}" destId="{19FAAAA4-4B10-45CC-8B75-077C9169A0AF}" srcOrd="3" destOrd="0" presId="urn:microsoft.com/office/officeart/2008/layout/VerticalCurvedList"/>
    <dgm:cxn modelId="{6179C2F9-F450-4B79-A192-1D9248C92FA2}" type="presParOf" srcId="{17737247-63D7-40F1-871E-9754586EB3BC}" destId="{F5E52B30-BC51-4405-B4D4-36D18B585465}" srcOrd="1" destOrd="0" presId="urn:microsoft.com/office/officeart/2008/layout/VerticalCurvedList"/>
    <dgm:cxn modelId="{5278C835-F81A-405E-9A31-7175C03DCA2F}" type="presParOf" srcId="{17737247-63D7-40F1-871E-9754586EB3BC}" destId="{C51D896C-B887-43F8-A20B-FA061731487F}" srcOrd="2" destOrd="0" presId="urn:microsoft.com/office/officeart/2008/layout/VerticalCurvedList"/>
    <dgm:cxn modelId="{C9B3C32E-B2E8-4CC1-B999-9E7EBA4CB0BF}" type="presParOf" srcId="{C51D896C-B887-43F8-A20B-FA061731487F}" destId="{41B3CE46-E189-4758-B995-07C8C5DD48BF}" srcOrd="0" destOrd="0" presId="urn:microsoft.com/office/officeart/2008/layout/VerticalCurvedList"/>
    <dgm:cxn modelId="{3951E756-C833-410D-81D6-EF32F64AEE39}" type="presParOf" srcId="{17737247-63D7-40F1-871E-9754586EB3BC}" destId="{FD1627C5-79AA-47DB-A885-9BBDCF9FA88D}" srcOrd="3" destOrd="0" presId="urn:microsoft.com/office/officeart/2008/layout/VerticalCurvedList"/>
    <dgm:cxn modelId="{E0CDE7A6-8EC1-437A-857F-8C9C92522CB7}" type="presParOf" srcId="{17737247-63D7-40F1-871E-9754586EB3BC}" destId="{D2C86614-4520-45D2-A205-CF76AF61EF5A}" srcOrd="4" destOrd="0" presId="urn:microsoft.com/office/officeart/2008/layout/VerticalCurvedList"/>
    <dgm:cxn modelId="{54C26B6F-AF9F-43B2-9152-A21E9A127457}" type="presParOf" srcId="{D2C86614-4520-45D2-A205-CF76AF61EF5A}" destId="{36D8A42C-C963-48AE-B351-980F9A07E676}" srcOrd="0" destOrd="0" presId="urn:microsoft.com/office/officeart/2008/layout/VerticalCurvedList"/>
    <dgm:cxn modelId="{15776C5B-A1AF-425D-B4BD-91810499E7F7}" type="presParOf" srcId="{17737247-63D7-40F1-871E-9754586EB3BC}" destId="{1C7A82EC-D5A1-479B-9DAA-7E75E4CDF9A5}" srcOrd="5" destOrd="0" presId="urn:microsoft.com/office/officeart/2008/layout/VerticalCurvedList"/>
    <dgm:cxn modelId="{7B2C3148-20E2-403B-A878-C3C9A63104D3}" type="presParOf" srcId="{17737247-63D7-40F1-871E-9754586EB3BC}" destId="{2CA1CD38-1CF4-441E-80AA-B51F769C48C7}" srcOrd="6" destOrd="0" presId="urn:microsoft.com/office/officeart/2008/layout/VerticalCurvedList"/>
    <dgm:cxn modelId="{82C7E046-F82E-400A-8C50-27D42E8D8AB1}" type="presParOf" srcId="{2CA1CD38-1CF4-441E-80AA-B51F769C48C7}" destId="{D46154FE-F58F-4643-AE74-5810C1CEB111}" srcOrd="0" destOrd="0" presId="urn:microsoft.com/office/officeart/2008/layout/VerticalCurvedList"/>
    <dgm:cxn modelId="{E0C7CF33-F882-48BA-99E5-FABD3817FAEA}" type="presParOf" srcId="{17737247-63D7-40F1-871E-9754586EB3BC}" destId="{9C9B10C1-C913-482B-963E-4D8637BCF630}" srcOrd="7" destOrd="0" presId="urn:microsoft.com/office/officeart/2008/layout/VerticalCurvedList"/>
    <dgm:cxn modelId="{3D87D192-601A-4A56-B216-7175147C2E07}" type="presParOf" srcId="{17737247-63D7-40F1-871E-9754586EB3BC}" destId="{EA620620-12D7-441F-B541-CF6D9B47526B}" srcOrd="8" destOrd="0" presId="urn:microsoft.com/office/officeart/2008/layout/VerticalCurvedList"/>
    <dgm:cxn modelId="{12E3517E-A5D5-438B-B9A9-2C3F6BDA8266}" type="presParOf" srcId="{EA620620-12D7-441F-B541-CF6D9B47526B}" destId="{EBB71598-B691-44F6-A746-CCDF6AF852F5}" srcOrd="0" destOrd="0" presId="urn:microsoft.com/office/officeart/2008/layout/VerticalCurvedList"/>
    <dgm:cxn modelId="{397DED6B-C152-47DA-B13F-F8F23BC7A7DD}" type="presParOf" srcId="{17737247-63D7-40F1-871E-9754586EB3BC}" destId="{6E0AE2D1-AF6E-47AB-8223-5567010BC815}" srcOrd="9" destOrd="0" presId="urn:microsoft.com/office/officeart/2008/layout/VerticalCurvedList"/>
    <dgm:cxn modelId="{A6814318-DDD1-4EF4-8D84-B3353DC5BE59}" type="presParOf" srcId="{17737247-63D7-40F1-871E-9754586EB3BC}" destId="{48451A73-F938-4F2E-9103-7892826B9058}" srcOrd="10" destOrd="0" presId="urn:microsoft.com/office/officeart/2008/layout/VerticalCurvedList"/>
    <dgm:cxn modelId="{9D110020-3BA3-4D79-B8F9-8CC5487BB732}" type="presParOf" srcId="{48451A73-F938-4F2E-9103-7892826B9058}" destId="{DE31DC3D-AB05-408A-826C-06AD77B51F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705AB8-D6AB-41D8-9789-A970888E911D}" type="doc">
      <dgm:prSet loTypeId="urn:microsoft.com/office/officeart/2005/8/layout/bProcess3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D4D60E2E-A065-4AC0-8FFD-E0B7D03420A7}">
      <dgm:prSet custT="1"/>
      <dgm:spPr/>
      <dgm:t>
        <a:bodyPr/>
        <a:lstStyle/>
        <a:p>
          <a:pPr rtl="0"/>
          <a:r>
            <a:rPr lang="mk-MK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Идеја за проект + истражување на потребите</a:t>
          </a:r>
          <a:endParaRPr lang="it-IT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DA203B-4AA3-4286-8A7C-E19F96B69080}" type="parTrans" cxnId="{8403F60B-DD67-4541-B597-A4C9AF071F03}">
      <dgm:prSet/>
      <dgm:spPr/>
      <dgm:t>
        <a:bodyPr/>
        <a:lstStyle/>
        <a:p>
          <a:endParaRPr lang="it-IT"/>
        </a:p>
      </dgm:t>
    </dgm:pt>
    <dgm:pt modelId="{945073C6-D9B5-4112-B5E6-A2D3F485DD95}" type="sibTrans" cxnId="{8403F60B-DD67-4541-B597-A4C9AF071F03}">
      <dgm:prSet/>
      <dgm:spPr>
        <a:ln w="28575" cmpd="sng">
          <a:solidFill>
            <a:srgbClr val="3003D3"/>
          </a:solidFill>
          <a:prstDash val="solid"/>
          <a:headEnd type="none" w="lg" len="lg"/>
          <a:tailEnd type="stealth" w="lg" len="lg"/>
        </a:ln>
      </dgm:spPr>
      <dgm:t>
        <a:bodyPr/>
        <a:lstStyle/>
        <a:p>
          <a:endParaRPr lang="it-IT"/>
        </a:p>
      </dgm:t>
    </dgm:pt>
    <dgm:pt modelId="{57BD3639-5DF9-4AC5-954C-13DAAFDC9D07}">
      <dgm:prSet custT="1"/>
      <dgm:spPr/>
      <dgm:t>
        <a:bodyPr/>
        <a:lstStyle/>
        <a:p>
          <a:pPr rtl="0"/>
          <a:r>
            <a:rPr lang="mk-MK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Склучување партнерства</a:t>
          </a:r>
          <a:endParaRPr lang="it-IT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0B9ED2-901B-4FD3-BEC1-8ADDEB6B4928}" type="parTrans" cxnId="{FF92085E-3A07-461F-86EF-E975EF7DE563}">
      <dgm:prSet/>
      <dgm:spPr/>
      <dgm:t>
        <a:bodyPr/>
        <a:lstStyle/>
        <a:p>
          <a:endParaRPr lang="it-IT"/>
        </a:p>
      </dgm:t>
    </dgm:pt>
    <dgm:pt modelId="{FE4CDE44-54F2-4E53-BFC8-6220F5DB6900}" type="sibTrans" cxnId="{FF92085E-3A07-461F-86EF-E975EF7DE563}">
      <dgm:prSet/>
      <dgm:spPr>
        <a:ln w="28575" cmpd="sng">
          <a:solidFill>
            <a:srgbClr val="3003D3"/>
          </a:solidFill>
          <a:prstDash val="solid"/>
          <a:headEnd type="none" w="lg" len="lg"/>
          <a:tailEnd type="stealth" w="lg" len="lg"/>
        </a:ln>
      </dgm:spPr>
      <dgm:t>
        <a:bodyPr/>
        <a:lstStyle/>
        <a:p>
          <a:endParaRPr lang="it-IT"/>
        </a:p>
      </dgm:t>
    </dgm:pt>
    <dgm:pt modelId="{E4F0FEF1-1DB9-4B9F-8884-CBF1A1CD506C}">
      <dgm:prSet custT="1"/>
      <dgm:spPr/>
      <dgm:t>
        <a:bodyPr/>
        <a:lstStyle/>
        <a:p>
          <a:pPr rtl="0"/>
          <a:r>
            <a:rPr lang="mk-MK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Поднесување на апликација</a:t>
          </a:r>
          <a:endParaRPr lang="it-IT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315989-C70F-4A05-BA05-200A9401456D}" type="parTrans" cxnId="{AA5B9000-6366-4B0E-90B7-049672FD4CDC}">
      <dgm:prSet/>
      <dgm:spPr/>
      <dgm:t>
        <a:bodyPr/>
        <a:lstStyle/>
        <a:p>
          <a:endParaRPr lang="it-IT"/>
        </a:p>
      </dgm:t>
    </dgm:pt>
    <dgm:pt modelId="{BFD6407D-7EA9-4488-893F-64DB73C3F9B6}" type="sibTrans" cxnId="{AA5B9000-6366-4B0E-90B7-049672FD4CDC}">
      <dgm:prSet/>
      <dgm:spPr>
        <a:ln w="28575" cmpd="sng">
          <a:solidFill>
            <a:srgbClr val="3003D3"/>
          </a:solidFill>
          <a:prstDash val="solid"/>
          <a:headEnd type="none" w="lg" len="lg"/>
          <a:tailEnd type="stealth" w="lg" len="lg"/>
        </a:ln>
      </dgm:spPr>
      <dgm:t>
        <a:bodyPr/>
        <a:lstStyle/>
        <a:p>
          <a:endParaRPr lang="it-IT"/>
        </a:p>
      </dgm:t>
    </dgm:pt>
    <dgm:pt modelId="{8E90D172-A0A5-4D3E-A43A-79F5A33043AB}">
      <dgm:prSet custT="1"/>
      <dgm:spPr/>
      <dgm:t>
        <a:bodyPr/>
        <a:lstStyle/>
        <a:p>
          <a:pPr rtl="0"/>
          <a:r>
            <a:rPr lang="mk-MK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Резултати од селекција</a:t>
          </a:r>
          <a:endParaRPr lang="it-IT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376A72-048F-424C-A9B2-60DB860E61D8}" type="parTrans" cxnId="{7AAF5B1C-057C-407F-AD01-8955E268387F}">
      <dgm:prSet/>
      <dgm:spPr/>
      <dgm:t>
        <a:bodyPr/>
        <a:lstStyle/>
        <a:p>
          <a:endParaRPr lang="it-IT"/>
        </a:p>
      </dgm:t>
    </dgm:pt>
    <dgm:pt modelId="{1B1D1B53-0F83-4863-BBBA-420D6686C773}" type="sibTrans" cxnId="{7AAF5B1C-057C-407F-AD01-8955E268387F}">
      <dgm:prSet/>
      <dgm:spPr>
        <a:ln w="28575" cmpd="sng">
          <a:solidFill>
            <a:srgbClr val="3003D3"/>
          </a:solidFill>
          <a:prstDash val="solid"/>
          <a:headEnd type="none" w="lg" len="lg"/>
          <a:tailEnd type="stealth" w="lg" len="lg"/>
        </a:ln>
      </dgm:spPr>
      <dgm:t>
        <a:bodyPr/>
        <a:lstStyle/>
        <a:p>
          <a:endParaRPr lang="it-IT"/>
        </a:p>
      </dgm:t>
    </dgm:pt>
    <dgm:pt modelId="{692BBE86-D7BE-4839-B9BF-2723D632696E}">
      <dgm:prSet custT="1"/>
      <dgm:spPr/>
      <dgm:t>
        <a:bodyPr/>
        <a:lstStyle/>
        <a:p>
          <a:pPr rtl="0"/>
          <a:r>
            <a:rPr lang="mk-MK" sz="18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Имплементација на проектни активности</a:t>
          </a:r>
          <a:endParaRPr lang="it-IT" sz="1800" b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A7BBB8-3A43-40E7-B7B1-40381AABB21C}" type="parTrans" cxnId="{83D5B455-8BDE-4F79-8A43-F2AEF1E4E2B1}">
      <dgm:prSet/>
      <dgm:spPr/>
      <dgm:t>
        <a:bodyPr/>
        <a:lstStyle/>
        <a:p>
          <a:endParaRPr lang="it-IT"/>
        </a:p>
      </dgm:t>
    </dgm:pt>
    <dgm:pt modelId="{65CFAAB0-D538-4445-8029-0126650AB257}" type="sibTrans" cxnId="{83D5B455-8BDE-4F79-8A43-F2AEF1E4E2B1}">
      <dgm:prSet/>
      <dgm:spPr>
        <a:ln w="28575" cmpd="sng">
          <a:solidFill>
            <a:srgbClr val="3003D3"/>
          </a:solidFill>
          <a:prstDash val="solid"/>
          <a:headEnd type="none" w="lg" len="lg"/>
          <a:tailEnd type="stealth" w="lg" len="lg"/>
        </a:ln>
      </dgm:spPr>
      <dgm:t>
        <a:bodyPr/>
        <a:lstStyle/>
        <a:p>
          <a:endParaRPr lang="it-IT"/>
        </a:p>
      </dgm:t>
    </dgm:pt>
    <dgm:pt modelId="{914AECD6-A571-491C-A402-B98DE4B8FDA0}">
      <dgm:prSet custT="1"/>
      <dgm:spPr/>
      <dgm:t>
        <a:bodyPr/>
        <a:lstStyle/>
        <a:p>
          <a:pPr rtl="0"/>
          <a:r>
            <a:rPr lang="mk-MK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Финален извештај</a:t>
          </a:r>
          <a:endParaRPr lang="it-IT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DE31D3-E478-42CA-B42A-1D57C227E5F1}" type="parTrans" cxnId="{D5654E18-FAD0-4EFD-BA65-63666D47B953}">
      <dgm:prSet/>
      <dgm:spPr/>
      <dgm:t>
        <a:bodyPr/>
        <a:lstStyle/>
        <a:p>
          <a:endParaRPr lang="it-IT"/>
        </a:p>
      </dgm:t>
    </dgm:pt>
    <dgm:pt modelId="{13331AD4-4320-4CBB-85B2-F7BE1BF79F5D}" type="sibTrans" cxnId="{D5654E18-FAD0-4EFD-BA65-63666D47B953}">
      <dgm:prSet/>
      <dgm:spPr>
        <a:ln w="28575" cmpd="sng">
          <a:solidFill>
            <a:srgbClr val="3003D3"/>
          </a:solidFill>
          <a:prstDash val="solid"/>
          <a:headEnd type="none" w="lg" len="lg"/>
          <a:tailEnd type="stealth" w="lg" len="lg"/>
        </a:ln>
      </dgm:spPr>
      <dgm:t>
        <a:bodyPr/>
        <a:lstStyle/>
        <a:p>
          <a:endParaRPr lang="it-IT"/>
        </a:p>
      </dgm:t>
    </dgm:pt>
    <dgm:pt modelId="{E765613F-3C24-4515-9056-252A1A56FE02}">
      <dgm:prSet custT="1"/>
      <dgm:spPr/>
      <dgm:t>
        <a:bodyPr/>
        <a:lstStyle/>
        <a:p>
          <a:pPr rtl="0"/>
          <a:r>
            <a:rPr lang="mk-MK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Потпишување на договор и добивање на дел од грантот (40-80%)</a:t>
          </a:r>
          <a:endParaRPr lang="it-IT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4005C2-6597-424B-A58D-4768E2A0C081}" type="parTrans" cxnId="{7640C42B-D325-4088-B68D-B2F539F35E05}">
      <dgm:prSet/>
      <dgm:spPr/>
      <dgm:t>
        <a:bodyPr/>
        <a:lstStyle/>
        <a:p>
          <a:endParaRPr lang="it-IT"/>
        </a:p>
      </dgm:t>
    </dgm:pt>
    <dgm:pt modelId="{736DDE41-67C4-4060-B623-29622F90734B}" type="sibTrans" cxnId="{7640C42B-D325-4088-B68D-B2F539F35E05}">
      <dgm:prSet/>
      <dgm:spPr>
        <a:ln w="28575" cmpd="sng">
          <a:solidFill>
            <a:srgbClr val="3003D3"/>
          </a:solidFill>
          <a:prstDash val="solid"/>
          <a:headEnd type="none" w="lg" len="lg"/>
          <a:tailEnd type="stealth" w="lg" len="lg"/>
        </a:ln>
      </dgm:spPr>
      <dgm:t>
        <a:bodyPr/>
        <a:lstStyle/>
        <a:p>
          <a:endParaRPr lang="it-IT"/>
        </a:p>
      </dgm:t>
    </dgm:pt>
    <dgm:pt modelId="{65E6755E-8A5C-4E15-A388-003471B163F0}">
      <dgm:prSet custT="1"/>
      <dgm:spPr/>
      <dgm:t>
        <a:bodyPr/>
        <a:lstStyle/>
        <a:p>
          <a:pPr rtl="0"/>
          <a:r>
            <a:rPr lang="mk-MK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Доколку се е во ред, добивање на останатиот дел од грантот (20-60%)</a:t>
          </a:r>
          <a:endParaRPr lang="it-IT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51B8A5-613B-4385-8687-5EA830A3F991}" type="parTrans" cxnId="{A8979C56-3A30-46CB-95AA-751DD9BA5A4F}">
      <dgm:prSet/>
      <dgm:spPr/>
      <dgm:t>
        <a:bodyPr/>
        <a:lstStyle/>
        <a:p>
          <a:endParaRPr lang="en-GB"/>
        </a:p>
      </dgm:t>
    </dgm:pt>
    <dgm:pt modelId="{DA164010-7307-444C-9272-445CEAF95F94}" type="sibTrans" cxnId="{A8979C56-3A30-46CB-95AA-751DD9BA5A4F}">
      <dgm:prSet/>
      <dgm:spPr/>
      <dgm:t>
        <a:bodyPr/>
        <a:lstStyle/>
        <a:p>
          <a:endParaRPr lang="en-GB"/>
        </a:p>
      </dgm:t>
    </dgm:pt>
    <dgm:pt modelId="{4EEC4A24-195D-4D32-AC53-B68D36DB9EB9}" type="pres">
      <dgm:prSet presAssocID="{64705AB8-D6AB-41D8-9789-A970888E91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2710F1-7A07-4BF4-BCCB-CB27AA7EB7A3}" type="pres">
      <dgm:prSet presAssocID="{D4D60E2E-A065-4AC0-8FFD-E0B7D03420A7}" presName="node" presStyleLbl="node1" presStyleIdx="0" presStyleCnt="8" custScaleX="11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19240B-772A-4DD9-A13C-2CE8D3EC27BF}" type="pres">
      <dgm:prSet presAssocID="{945073C6-D9B5-4112-B5E6-A2D3F485DD95}" presName="sibTrans" presStyleLbl="sibTrans1D1" presStyleIdx="0" presStyleCnt="7"/>
      <dgm:spPr/>
      <dgm:t>
        <a:bodyPr/>
        <a:lstStyle/>
        <a:p>
          <a:endParaRPr lang="en-GB"/>
        </a:p>
      </dgm:t>
    </dgm:pt>
    <dgm:pt modelId="{08F54841-C6CE-4BF5-A9DE-FE8C731D4201}" type="pres">
      <dgm:prSet presAssocID="{945073C6-D9B5-4112-B5E6-A2D3F485DD95}" presName="connectorText" presStyleLbl="sibTrans1D1" presStyleIdx="0" presStyleCnt="7"/>
      <dgm:spPr/>
      <dgm:t>
        <a:bodyPr/>
        <a:lstStyle/>
        <a:p>
          <a:endParaRPr lang="en-GB"/>
        </a:p>
      </dgm:t>
    </dgm:pt>
    <dgm:pt modelId="{0ACC0E62-21C7-4997-B2DB-2FB0BECA7CDC}" type="pres">
      <dgm:prSet presAssocID="{57BD3639-5DF9-4AC5-954C-13DAAFDC9D0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99484C-2D7C-46F6-BFAA-297B46999476}" type="pres">
      <dgm:prSet presAssocID="{FE4CDE44-54F2-4E53-BFC8-6220F5DB6900}" presName="sibTrans" presStyleLbl="sibTrans1D1" presStyleIdx="1" presStyleCnt="7"/>
      <dgm:spPr/>
      <dgm:t>
        <a:bodyPr/>
        <a:lstStyle/>
        <a:p>
          <a:endParaRPr lang="en-GB"/>
        </a:p>
      </dgm:t>
    </dgm:pt>
    <dgm:pt modelId="{D3579BD3-3D35-456E-A93B-7C270243DFE3}" type="pres">
      <dgm:prSet presAssocID="{FE4CDE44-54F2-4E53-BFC8-6220F5DB6900}" presName="connectorText" presStyleLbl="sibTrans1D1" presStyleIdx="1" presStyleCnt="7"/>
      <dgm:spPr/>
      <dgm:t>
        <a:bodyPr/>
        <a:lstStyle/>
        <a:p>
          <a:endParaRPr lang="en-GB"/>
        </a:p>
      </dgm:t>
    </dgm:pt>
    <dgm:pt modelId="{47180A2A-DD2C-43B4-B64E-D4C08A36202F}" type="pres">
      <dgm:prSet presAssocID="{E4F0FEF1-1DB9-4B9F-8884-CBF1A1CD506C}" presName="node" presStyleLbl="node1" presStyleIdx="2" presStyleCnt="8" custScaleX="1141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BF90E-8AFF-46E4-853D-954AFF70CADD}" type="pres">
      <dgm:prSet presAssocID="{BFD6407D-7EA9-4488-893F-64DB73C3F9B6}" presName="sibTrans" presStyleLbl="sibTrans1D1" presStyleIdx="2" presStyleCnt="7"/>
      <dgm:spPr/>
      <dgm:t>
        <a:bodyPr/>
        <a:lstStyle/>
        <a:p>
          <a:endParaRPr lang="en-GB"/>
        </a:p>
      </dgm:t>
    </dgm:pt>
    <dgm:pt modelId="{5974AB4E-08D8-4417-8B3C-317B4A896E2D}" type="pres">
      <dgm:prSet presAssocID="{BFD6407D-7EA9-4488-893F-64DB73C3F9B6}" presName="connectorText" presStyleLbl="sibTrans1D1" presStyleIdx="2" presStyleCnt="7"/>
      <dgm:spPr/>
      <dgm:t>
        <a:bodyPr/>
        <a:lstStyle/>
        <a:p>
          <a:endParaRPr lang="en-GB"/>
        </a:p>
      </dgm:t>
    </dgm:pt>
    <dgm:pt modelId="{ED756261-3085-47CC-AA8E-D7090C3A8C0B}" type="pres">
      <dgm:prSet presAssocID="{8E90D172-A0A5-4D3E-A43A-79F5A33043AB}" presName="node" presStyleLbl="node1" presStyleIdx="3" presStyleCnt="8" custScaleX="87383" custLinFactNeighborX="-123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2267B4-BE06-40D1-8978-5D0EF22E4667}" type="pres">
      <dgm:prSet presAssocID="{1B1D1B53-0F83-4863-BBBA-420D6686C773}" presName="sibTrans" presStyleLbl="sibTrans1D1" presStyleIdx="3" presStyleCnt="7"/>
      <dgm:spPr/>
      <dgm:t>
        <a:bodyPr/>
        <a:lstStyle/>
        <a:p>
          <a:endParaRPr lang="en-GB"/>
        </a:p>
      </dgm:t>
    </dgm:pt>
    <dgm:pt modelId="{9C2D2D69-1032-435E-8689-AB4FA7A6AC79}" type="pres">
      <dgm:prSet presAssocID="{1B1D1B53-0F83-4863-BBBA-420D6686C773}" presName="connectorText" presStyleLbl="sibTrans1D1" presStyleIdx="3" presStyleCnt="7"/>
      <dgm:spPr/>
      <dgm:t>
        <a:bodyPr/>
        <a:lstStyle/>
        <a:p>
          <a:endParaRPr lang="en-GB"/>
        </a:p>
      </dgm:t>
    </dgm:pt>
    <dgm:pt modelId="{9275874B-73B0-4A62-AAF6-8F2F8D678DFD}" type="pres">
      <dgm:prSet presAssocID="{E765613F-3C24-4515-9056-252A1A56FE02}" presName="node" presStyleLbl="node1" presStyleIdx="4" presStyleCnt="8" custScaleX="167834" custLinFactNeighborX="-118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D62CCA-8CD3-4F14-AC36-9C60A6F201A1}" type="pres">
      <dgm:prSet presAssocID="{736DDE41-67C4-4060-B623-29622F90734B}" presName="sibTrans" presStyleLbl="sibTrans1D1" presStyleIdx="4" presStyleCnt="7"/>
      <dgm:spPr/>
      <dgm:t>
        <a:bodyPr/>
        <a:lstStyle/>
        <a:p>
          <a:endParaRPr lang="en-GB"/>
        </a:p>
      </dgm:t>
    </dgm:pt>
    <dgm:pt modelId="{4E26F98A-327D-486E-BB94-88C1C6DFA86A}" type="pres">
      <dgm:prSet presAssocID="{736DDE41-67C4-4060-B623-29622F90734B}" presName="connectorText" presStyleLbl="sibTrans1D1" presStyleIdx="4" presStyleCnt="7"/>
      <dgm:spPr/>
      <dgm:t>
        <a:bodyPr/>
        <a:lstStyle/>
        <a:p>
          <a:endParaRPr lang="en-GB"/>
        </a:p>
      </dgm:t>
    </dgm:pt>
    <dgm:pt modelId="{8CC280E7-A09C-4A1D-8D85-0DCDECF6068E}" type="pres">
      <dgm:prSet presAssocID="{692BBE86-D7BE-4839-B9BF-2723D632696E}" presName="node" presStyleLbl="node1" presStyleIdx="5" presStyleCnt="8" custScaleX="120361" custLinFactNeighborX="-113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C96168-DDD9-4428-A806-DFA49ECBC7B4}" type="pres">
      <dgm:prSet presAssocID="{65CFAAB0-D538-4445-8029-0126650AB257}" presName="sibTrans" presStyleLbl="sibTrans1D1" presStyleIdx="5" presStyleCnt="7"/>
      <dgm:spPr/>
      <dgm:t>
        <a:bodyPr/>
        <a:lstStyle/>
        <a:p>
          <a:endParaRPr lang="en-GB"/>
        </a:p>
      </dgm:t>
    </dgm:pt>
    <dgm:pt modelId="{F06E113A-21BA-46D6-9E4E-9AD4B2AD50AF}" type="pres">
      <dgm:prSet presAssocID="{65CFAAB0-D538-4445-8029-0126650AB257}" presName="connectorText" presStyleLbl="sibTrans1D1" presStyleIdx="5" presStyleCnt="7"/>
      <dgm:spPr/>
      <dgm:t>
        <a:bodyPr/>
        <a:lstStyle/>
        <a:p>
          <a:endParaRPr lang="en-GB"/>
        </a:p>
      </dgm:t>
    </dgm:pt>
    <dgm:pt modelId="{BDA5EA14-9E42-4E94-ACB0-2DB9B1D3D860}" type="pres">
      <dgm:prSet presAssocID="{914AECD6-A571-491C-A402-B98DE4B8FDA0}" presName="node" presStyleLbl="node1" presStyleIdx="6" presStyleCnt="8" custLinFactNeighborX="58595" custLinFactNeighborY="-26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A83BF4-86C7-40FC-8AE8-2604E2FB13CF}" type="pres">
      <dgm:prSet presAssocID="{13331AD4-4320-4CBB-85B2-F7BE1BF79F5D}" presName="sibTrans" presStyleLbl="sibTrans1D1" presStyleIdx="6" presStyleCnt="7"/>
      <dgm:spPr/>
      <dgm:t>
        <a:bodyPr/>
        <a:lstStyle/>
        <a:p>
          <a:endParaRPr lang="en-GB"/>
        </a:p>
      </dgm:t>
    </dgm:pt>
    <dgm:pt modelId="{95B9B7E2-A3DD-4435-A3F6-611A91F23C2B}" type="pres">
      <dgm:prSet presAssocID="{13331AD4-4320-4CBB-85B2-F7BE1BF79F5D}" presName="connectorText" presStyleLbl="sibTrans1D1" presStyleIdx="6" presStyleCnt="7"/>
      <dgm:spPr/>
      <dgm:t>
        <a:bodyPr/>
        <a:lstStyle/>
        <a:p>
          <a:endParaRPr lang="en-GB"/>
        </a:p>
      </dgm:t>
    </dgm:pt>
    <dgm:pt modelId="{B9BF00B6-CECD-49B0-AA91-6D9FF5BA2982}" type="pres">
      <dgm:prSet presAssocID="{65E6755E-8A5C-4E15-A388-003471B163F0}" presName="node" presStyleLbl="node1" presStyleIdx="7" presStyleCnt="8" custScaleX="156701" custLinFactNeighborX="64408" custLinFactNeighborY="-26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2543CE-E64B-42E1-A411-C5C6E875B475}" type="presOf" srcId="{FE4CDE44-54F2-4E53-BFC8-6220F5DB6900}" destId="{8099484C-2D7C-46F6-BFAA-297B46999476}" srcOrd="0" destOrd="0" presId="urn:microsoft.com/office/officeart/2005/8/layout/bProcess3"/>
    <dgm:cxn modelId="{BD2FB3E7-04F8-40B0-8386-4AAC85CAEB6C}" type="presOf" srcId="{E765613F-3C24-4515-9056-252A1A56FE02}" destId="{9275874B-73B0-4A62-AAF6-8F2F8D678DFD}" srcOrd="0" destOrd="0" presId="urn:microsoft.com/office/officeart/2005/8/layout/bProcess3"/>
    <dgm:cxn modelId="{AA30D934-E869-4B51-B426-864270198807}" type="presOf" srcId="{BFD6407D-7EA9-4488-893F-64DB73C3F9B6}" destId="{5974AB4E-08D8-4417-8B3C-317B4A896E2D}" srcOrd="1" destOrd="0" presId="urn:microsoft.com/office/officeart/2005/8/layout/bProcess3"/>
    <dgm:cxn modelId="{C0D4C5D2-3B90-4EBF-8AA5-7E7B3DE5991C}" type="presOf" srcId="{57BD3639-5DF9-4AC5-954C-13DAAFDC9D07}" destId="{0ACC0E62-21C7-4997-B2DB-2FB0BECA7CDC}" srcOrd="0" destOrd="0" presId="urn:microsoft.com/office/officeart/2005/8/layout/bProcess3"/>
    <dgm:cxn modelId="{6E03DA4C-B2A0-4F88-A8CD-4CA2F7134D47}" type="presOf" srcId="{65CFAAB0-D538-4445-8029-0126650AB257}" destId="{F06E113A-21BA-46D6-9E4E-9AD4B2AD50AF}" srcOrd="1" destOrd="0" presId="urn:microsoft.com/office/officeart/2005/8/layout/bProcess3"/>
    <dgm:cxn modelId="{8403F60B-DD67-4541-B597-A4C9AF071F03}" srcId="{64705AB8-D6AB-41D8-9789-A970888E911D}" destId="{D4D60E2E-A065-4AC0-8FFD-E0B7D03420A7}" srcOrd="0" destOrd="0" parTransId="{F3DA203B-4AA3-4286-8A7C-E19F96B69080}" sibTransId="{945073C6-D9B5-4112-B5E6-A2D3F485DD95}"/>
    <dgm:cxn modelId="{30F2ABE0-C5F0-494A-8107-E0246C2DE49A}" type="presOf" srcId="{736DDE41-67C4-4060-B623-29622F90734B}" destId="{4E26F98A-327D-486E-BB94-88C1C6DFA86A}" srcOrd="1" destOrd="0" presId="urn:microsoft.com/office/officeart/2005/8/layout/bProcess3"/>
    <dgm:cxn modelId="{5E3E43E4-C039-4CAD-952E-94122BAAF67F}" type="presOf" srcId="{65E6755E-8A5C-4E15-A388-003471B163F0}" destId="{B9BF00B6-CECD-49B0-AA91-6D9FF5BA2982}" srcOrd="0" destOrd="0" presId="urn:microsoft.com/office/officeart/2005/8/layout/bProcess3"/>
    <dgm:cxn modelId="{83D5B455-8BDE-4F79-8A43-F2AEF1E4E2B1}" srcId="{64705AB8-D6AB-41D8-9789-A970888E911D}" destId="{692BBE86-D7BE-4839-B9BF-2723D632696E}" srcOrd="5" destOrd="0" parTransId="{A7A7BBB8-3A43-40E7-B7B1-40381AABB21C}" sibTransId="{65CFAAB0-D538-4445-8029-0126650AB257}"/>
    <dgm:cxn modelId="{6F24B066-B53A-4DCF-862A-679A184E768A}" type="presOf" srcId="{E4F0FEF1-1DB9-4B9F-8884-CBF1A1CD506C}" destId="{47180A2A-DD2C-43B4-B64E-D4C08A36202F}" srcOrd="0" destOrd="0" presId="urn:microsoft.com/office/officeart/2005/8/layout/bProcess3"/>
    <dgm:cxn modelId="{27A2115D-4481-44F2-95E1-643581DBB628}" type="presOf" srcId="{D4D60E2E-A065-4AC0-8FFD-E0B7D03420A7}" destId="{7F2710F1-7A07-4BF4-BCCB-CB27AA7EB7A3}" srcOrd="0" destOrd="0" presId="urn:microsoft.com/office/officeart/2005/8/layout/bProcess3"/>
    <dgm:cxn modelId="{A8979C56-3A30-46CB-95AA-751DD9BA5A4F}" srcId="{64705AB8-D6AB-41D8-9789-A970888E911D}" destId="{65E6755E-8A5C-4E15-A388-003471B163F0}" srcOrd="7" destOrd="0" parTransId="{E351B8A5-613B-4385-8687-5EA830A3F991}" sibTransId="{DA164010-7307-444C-9272-445CEAF95F94}"/>
    <dgm:cxn modelId="{C7036408-392D-4145-B484-E04AF1481136}" type="presOf" srcId="{64705AB8-D6AB-41D8-9789-A970888E911D}" destId="{4EEC4A24-195D-4D32-AC53-B68D36DB9EB9}" srcOrd="0" destOrd="0" presId="urn:microsoft.com/office/officeart/2005/8/layout/bProcess3"/>
    <dgm:cxn modelId="{7640C42B-D325-4088-B68D-B2F539F35E05}" srcId="{64705AB8-D6AB-41D8-9789-A970888E911D}" destId="{E765613F-3C24-4515-9056-252A1A56FE02}" srcOrd="4" destOrd="0" parTransId="{274005C2-6597-424B-A58D-4768E2A0C081}" sibTransId="{736DDE41-67C4-4060-B623-29622F90734B}"/>
    <dgm:cxn modelId="{DFB7516A-3E00-4E12-9A0B-6FA688DC01B6}" type="presOf" srcId="{13331AD4-4320-4CBB-85B2-F7BE1BF79F5D}" destId="{9BA83BF4-86C7-40FC-8AE8-2604E2FB13CF}" srcOrd="0" destOrd="0" presId="urn:microsoft.com/office/officeart/2005/8/layout/bProcess3"/>
    <dgm:cxn modelId="{F2FC9F82-CCD7-43FE-9023-275E562F13E5}" type="presOf" srcId="{692BBE86-D7BE-4839-B9BF-2723D632696E}" destId="{8CC280E7-A09C-4A1D-8D85-0DCDECF6068E}" srcOrd="0" destOrd="0" presId="urn:microsoft.com/office/officeart/2005/8/layout/bProcess3"/>
    <dgm:cxn modelId="{E01EA8B4-6F78-4F05-BB76-2C436DAA284D}" type="presOf" srcId="{736DDE41-67C4-4060-B623-29622F90734B}" destId="{C6D62CCA-8CD3-4F14-AC36-9C60A6F201A1}" srcOrd="0" destOrd="0" presId="urn:microsoft.com/office/officeart/2005/8/layout/bProcess3"/>
    <dgm:cxn modelId="{A401D4DE-711A-4449-B831-F756D8248C5F}" type="presOf" srcId="{945073C6-D9B5-4112-B5E6-A2D3F485DD95}" destId="{08F54841-C6CE-4BF5-A9DE-FE8C731D4201}" srcOrd="1" destOrd="0" presId="urn:microsoft.com/office/officeart/2005/8/layout/bProcess3"/>
    <dgm:cxn modelId="{7AAF5B1C-057C-407F-AD01-8955E268387F}" srcId="{64705AB8-D6AB-41D8-9789-A970888E911D}" destId="{8E90D172-A0A5-4D3E-A43A-79F5A33043AB}" srcOrd="3" destOrd="0" parTransId="{E8376A72-048F-424C-A9B2-60DB860E61D8}" sibTransId="{1B1D1B53-0F83-4863-BBBA-420D6686C773}"/>
    <dgm:cxn modelId="{F039821D-DF87-4FE9-9EB6-4025251AAAD0}" type="presOf" srcId="{65CFAAB0-D538-4445-8029-0126650AB257}" destId="{B8C96168-DDD9-4428-A806-DFA49ECBC7B4}" srcOrd="0" destOrd="0" presId="urn:microsoft.com/office/officeart/2005/8/layout/bProcess3"/>
    <dgm:cxn modelId="{70238ADB-8847-4AC4-9AA5-B8B94496D462}" type="presOf" srcId="{BFD6407D-7EA9-4488-893F-64DB73C3F9B6}" destId="{414BF90E-8AFF-46E4-853D-954AFF70CADD}" srcOrd="0" destOrd="0" presId="urn:microsoft.com/office/officeart/2005/8/layout/bProcess3"/>
    <dgm:cxn modelId="{5CC4F582-EFFB-4D08-9BA7-3F2FC41F51C8}" type="presOf" srcId="{914AECD6-A571-491C-A402-B98DE4B8FDA0}" destId="{BDA5EA14-9E42-4E94-ACB0-2DB9B1D3D860}" srcOrd="0" destOrd="0" presId="urn:microsoft.com/office/officeart/2005/8/layout/bProcess3"/>
    <dgm:cxn modelId="{FF92085E-3A07-461F-86EF-E975EF7DE563}" srcId="{64705AB8-D6AB-41D8-9789-A970888E911D}" destId="{57BD3639-5DF9-4AC5-954C-13DAAFDC9D07}" srcOrd="1" destOrd="0" parTransId="{100B9ED2-901B-4FD3-BEC1-8ADDEB6B4928}" sibTransId="{FE4CDE44-54F2-4E53-BFC8-6220F5DB6900}"/>
    <dgm:cxn modelId="{205B6B86-DFCB-4A9F-9BF2-18584FA382D7}" type="presOf" srcId="{FE4CDE44-54F2-4E53-BFC8-6220F5DB6900}" destId="{D3579BD3-3D35-456E-A93B-7C270243DFE3}" srcOrd="1" destOrd="0" presId="urn:microsoft.com/office/officeart/2005/8/layout/bProcess3"/>
    <dgm:cxn modelId="{AEB96070-9EBB-4A12-9328-BFD727516EF1}" type="presOf" srcId="{945073C6-D9B5-4112-B5E6-A2D3F485DD95}" destId="{BF19240B-772A-4DD9-A13C-2CE8D3EC27BF}" srcOrd="0" destOrd="0" presId="urn:microsoft.com/office/officeart/2005/8/layout/bProcess3"/>
    <dgm:cxn modelId="{824E6FDB-EFED-4B62-B5B4-4588896AC1E3}" type="presOf" srcId="{13331AD4-4320-4CBB-85B2-F7BE1BF79F5D}" destId="{95B9B7E2-A3DD-4435-A3F6-611A91F23C2B}" srcOrd="1" destOrd="0" presId="urn:microsoft.com/office/officeart/2005/8/layout/bProcess3"/>
    <dgm:cxn modelId="{D5654E18-FAD0-4EFD-BA65-63666D47B953}" srcId="{64705AB8-D6AB-41D8-9789-A970888E911D}" destId="{914AECD6-A571-491C-A402-B98DE4B8FDA0}" srcOrd="6" destOrd="0" parTransId="{DCDE31D3-E478-42CA-B42A-1D57C227E5F1}" sibTransId="{13331AD4-4320-4CBB-85B2-F7BE1BF79F5D}"/>
    <dgm:cxn modelId="{BBF344BE-2A1C-4621-BEF6-7BA5AF86CB71}" type="presOf" srcId="{1B1D1B53-0F83-4863-BBBA-420D6686C773}" destId="{F52267B4-BE06-40D1-8978-5D0EF22E4667}" srcOrd="0" destOrd="0" presId="urn:microsoft.com/office/officeart/2005/8/layout/bProcess3"/>
    <dgm:cxn modelId="{AA5B9000-6366-4B0E-90B7-049672FD4CDC}" srcId="{64705AB8-D6AB-41D8-9789-A970888E911D}" destId="{E4F0FEF1-1DB9-4B9F-8884-CBF1A1CD506C}" srcOrd="2" destOrd="0" parTransId="{5A315989-C70F-4A05-BA05-200A9401456D}" sibTransId="{BFD6407D-7EA9-4488-893F-64DB73C3F9B6}"/>
    <dgm:cxn modelId="{D61BF191-D003-41F4-A5F7-47C34974C8B6}" type="presOf" srcId="{1B1D1B53-0F83-4863-BBBA-420D6686C773}" destId="{9C2D2D69-1032-435E-8689-AB4FA7A6AC79}" srcOrd="1" destOrd="0" presId="urn:microsoft.com/office/officeart/2005/8/layout/bProcess3"/>
    <dgm:cxn modelId="{B4BE34F3-A83B-4FB1-BBED-72B75522997E}" type="presOf" srcId="{8E90D172-A0A5-4D3E-A43A-79F5A33043AB}" destId="{ED756261-3085-47CC-AA8E-D7090C3A8C0B}" srcOrd="0" destOrd="0" presId="urn:microsoft.com/office/officeart/2005/8/layout/bProcess3"/>
    <dgm:cxn modelId="{80966823-D2AD-427A-AEAA-3E02BB801FC4}" type="presParOf" srcId="{4EEC4A24-195D-4D32-AC53-B68D36DB9EB9}" destId="{7F2710F1-7A07-4BF4-BCCB-CB27AA7EB7A3}" srcOrd="0" destOrd="0" presId="urn:microsoft.com/office/officeart/2005/8/layout/bProcess3"/>
    <dgm:cxn modelId="{0604E3A0-8F88-49A9-801A-18870A96D277}" type="presParOf" srcId="{4EEC4A24-195D-4D32-AC53-B68D36DB9EB9}" destId="{BF19240B-772A-4DD9-A13C-2CE8D3EC27BF}" srcOrd="1" destOrd="0" presId="urn:microsoft.com/office/officeart/2005/8/layout/bProcess3"/>
    <dgm:cxn modelId="{9D842971-7254-451F-864D-73C68B247023}" type="presParOf" srcId="{BF19240B-772A-4DD9-A13C-2CE8D3EC27BF}" destId="{08F54841-C6CE-4BF5-A9DE-FE8C731D4201}" srcOrd="0" destOrd="0" presId="urn:microsoft.com/office/officeart/2005/8/layout/bProcess3"/>
    <dgm:cxn modelId="{D3D411B5-3A40-4619-B299-B3EBBEC40BD4}" type="presParOf" srcId="{4EEC4A24-195D-4D32-AC53-B68D36DB9EB9}" destId="{0ACC0E62-21C7-4997-B2DB-2FB0BECA7CDC}" srcOrd="2" destOrd="0" presId="urn:microsoft.com/office/officeart/2005/8/layout/bProcess3"/>
    <dgm:cxn modelId="{805E172A-C4D2-463C-85EA-41283F352E0F}" type="presParOf" srcId="{4EEC4A24-195D-4D32-AC53-B68D36DB9EB9}" destId="{8099484C-2D7C-46F6-BFAA-297B46999476}" srcOrd="3" destOrd="0" presId="urn:microsoft.com/office/officeart/2005/8/layout/bProcess3"/>
    <dgm:cxn modelId="{1EBAA80D-0389-415E-8D65-F9382EFF37F4}" type="presParOf" srcId="{8099484C-2D7C-46F6-BFAA-297B46999476}" destId="{D3579BD3-3D35-456E-A93B-7C270243DFE3}" srcOrd="0" destOrd="0" presId="urn:microsoft.com/office/officeart/2005/8/layout/bProcess3"/>
    <dgm:cxn modelId="{6703A6AF-985A-4165-91F6-3A03E2FDFEB1}" type="presParOf" srcId="{4EEC4A24-195D-4D32-AC53-B68D36DB9EB9}" destId="{47180A2A-DD2C-43B4-B64E-D4C08A36202F}" srcOrd="4" destOrd="0" presId="urn:microsoft.com/office/officeart/2005/8/layout/bProcess3"/>
    <dgm:cxn modelId="{E3D8310E-4C0E-489A-B9C5-4E269D410CEC}" type="presParOf" srcId="{4EEC4A24-195D-4D32-AC53-B68D36DB9EB9}" destId="{414BF90E-8AFF-46E4-853D-954AFF70CADD}" srcOrd="5" destOrd="0" presId="urn:microsoft.com/office/officeart/2005/8/layout/bProcess3"/>
    <dgm:cxn modelId="{9104ADF6-86AB-4A09-8657-7DA93883973F}" type="presParOf" srcId="{414BF90E-8AFF-46E4-853D-954AFF70CADD}" destId="{5974AB4E-08D8-4417-8B3C-317B4A896E2D}" srcOrd="0" destOrd="0" presId="urn:microsoft.com/office/officeart/2005/8/layout/bProcess3"/>
    <dgm:cxn modelId="{D88F2A11-8CF4-4334-AF1D-B66A4F552655}" type="presParOf" srcId="{4EEC4A24-195D-4D32-AC53-B68D36DB9EB9}" destId="{ED756261-3085-47CC-AA8E-D7090C3A8C0B}" srcOrd="6" destOrd="0" presId="urn:microsoft.com/office/officeart/2005/8/layout/bProcess3"/>
    <dgm:cxn modelId="{90EB3AB7-3D4D-41C4-A3AA-0DB5E34041B3}" type="presParOf" srcId="{4EEC4A24-195D-4D32-AC53-B68D36DB9EB9}" destId="{F52267B4-BE06-40D1-8978-5D0EF22E4667}" srcOrd="7" destOrd="0" presId="urn:microsoft.com/office/officeart/2005/8/layout/bProcess3"/>
    <dgm:cxn modelId="{86AFE3C0-13FF-48A0-80F9-5723797C69AE}" type="presParOf" srcId="{F52267B4-BE06-40D1-8978-5D0EF22E4667}" destId="{9C2D2D69-1032-435E-8689-AB4FA7A6AC79}" srcOrd="0" destOrd="0" presId="urn:microsoft.com/office/officeart/2005/8/layout/bProcess3"/>
    <dgm:cxn modelId="{8DF568BF-2F03-4B54-85EF-5D80C78171AA}" type="presParOf" srcId="{4EEC4A24-195D-4D32-AC53-B68D36DB9EB9}" destId="{9275874B-73B0-4A62-AAF6-8F2F8D678DFD}" srcOrd="8" destOrd="0" presId="urn:microsoft.com/office/officeart/2005/8/layout/bProcess3"/>
    <dgm:cxn modelId="{44D543FE-F403-4E97-ABFB-8D94033E5FFA}" type="presParOf" srcId="{4EEC4A24-195D-4D32-AC53-B68D36DB9EB9}" destId="{C6D62CCA-8CD3-4F14-AC36-9C60A6F201A1}" srcOrd="9" destOrd="0" presId="urn:microsoft.com/office/officeart/2005/8/layout/bProcess3"/>
    <dgm:cxn modelId="{A894EFB9-3AC1-40B6-AB7C-8118E66406C9}" type="presParOf" srcId="{C6D62CCA-8CD3-4F14-AC36-9C60A6F201A1}" destId="{4E26F98A-327D-486E-BB94-88C1C6DFA86A}" srcOrd="0" destOrd="0" presId="urn:microsoft.com/office/officeart/2005/8/layout/bProcess3"/>
    <dgm:cxn modelId="{89C87AE2-C60B-493F-B545-CCC8A5C7FE63}" type="presParOf" srcId="{4EEC4A24-195D-4D32-AC53-B68D36DB9EB9}" destId="{8CC280E7-A09C-4A1D-8D85-0DCDECF6068E}" srcOrd="10" destOrd="0" presId="urn:microsoft.com/office/officeart/2005/8/layout/bProcess3"/>
    <dgm:cxn modelId="{666B3A9B-B2D4-4F29-A87A-79EAA231E11B}" type="presParOf" srcId="{4EEC4A24-195D-4D32-AC53-B68D36DB9EB9}" destId="{B8C96168-DDD9-4428-A806-DFA49ECBC7B4}" srcOrd="11" destOrd="0" presId="urn:microsoft.com/office/officeart/2005/8/layout/bProcess3"/>
    <dgm:cxn modelId="{F6A63A97-B9D2-4DC4-B9C8-C0000484EC8D}" type="presParOf" srcId="{B8C96168-DDD9-4428-A806-DFA49ECBC7B4}" destId="{F06E113A-21BA-46D6-9E4E-9AD4B2AD50AF}" srcOrd="0" destOrd="0" presId="urn:microsoft.com/office/officeart/2005/8/layout/bProcess3"/>
    <dgm:cxn modelId="{C3D6EC94-5BB6-4869-9B89-515EEE5AC218}" type="presParOf" srcId="{4EEC4A24-195D-4D32-AC53-B68D36DB9EB9}" destId="{BDA5EA14-9E42-4E94-ACB0-2DB9B1D3D860}" srcOrd="12" destOrd="0" presId="urn:microsoft.com/office/officeart/2005/8/layout/bProcess3"/>
    <dgm:cxn modelId="{6D0C484B-03C0-440B-A2DD-2C9A3403DCA5}" type="presParOf" srcId="{4EEC4A24-195D-4D32-AC53-B68D36DB9EB9}" destId="{9BA83BF4-86C7-40FC-8AE8-2604E2FB13CF}" srcOrd="13" destOrd="0" presId="urn:microsoft.com/office/officeart/2005/8/layout/bProcess3"/>
    <dgm:cxn modelId="{31FC21DB-B727-4402-83E5-3EDD038A35D8}" type="presParOf" srcId="{9BA83BF4-86C7-40FC-8AE8-2604E2FB13CF}" destId="{95B9B7E2-A3DD-4435-A3F6-611A91F23C2B}" srcOrd="0" destOrd="0" presId="urn:microsoft.com/office/officeart/2005/8/layout/bProcess3"/>
    <dgm:cxn modelId="{E488733D-C876-47F8-8984-FB3BAEDE56B1}" type="presParOf" srcId="{4EEC4A24-195D-4D32-AC53-B68D36DB9EB9}" destId="{B9BF00B6-CECD-49B0-AA91-6D9FF5BA2982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AA656-5E15-4257-A6E9-C7F1352E65D9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8988DF1E-68E1-45D0-9C54-A5CF9B170C95}">
      <dgm:prSet phldrT="[Text]" custT="1"/>
      <dgm:spPr>
        <a:solidFill>
          <a:srgbClr val="1198DE"/>
        </a:solidFill>
      </dgm:spPr>
      <dgm:t>
        <a:bodyPr/>
        <a:lstStyle/>
        <a:p>
          <a:r>
            <a:rPr lang="mk-MK" sz="3000" dirty="0" smtClean="0">
              <a:latin typeface="Raleway"/>
            </a:rPr>
            <a:t>Високо образование</a:t>
          </a:r>
          <a:endParaRPr lang="en-GB" sz="3000" dirty="0"/>
        </a:p>
      </dgm:t>
    </dgm:pt>
    <dgm:pt modelId="{F5DF03A0-53F4-4E1A-B0DF-28173DB4C59C}" type="parTrans" cxnId="{4F665316-2F8F-46C0-BB27-4EBABC9142DD}">
      <dgm:prSet/>
      <dgm:spPr/>
      <dgm:t>
        <a:bodyPr/>
        <a:lstStyle/>
        <a:p>
          <a:endParaRPr lang="en-GB"/>
        </a:p>
      </dgm:t>
    </dgm:pt>
    <dgm:pt modelId="{3C34D4F3-D764-4929-9012-7C21AB4F543E}" type="sibTrans" cxnId="{4F665316-2F8F-46C0-BB27-4EBABC9142DD}">
      <dgm:prSet/>
      <dgm:spPr/>
      <dgm:t>
        <a:bodyPr/>
        <a:lstStyle/>
        <a:p>
          <a:endParaRPr lang="en-GB"/>
        </a:p>
      </dgm:t>
    </dgm:pt>
    <dgm:pt modelId="{8336EFB9-CE3D-45C7-9E74-46D2B0C36FFC}">
      <dgm:prSet phldrT="[Text]" custT="1"/>
      <dgm:spPr>
        <a:solidFill>
          <a:srgbClr val="1198DE"/>
        </a:solidFill>
      </dgm:spPr>
      <dgm:t>
        <a:bodyPr/>
        <a:lstStyle/>
        <a:p>
          <a:r>
            <a:rPr lang="mk-MK" sz="2800" dirty="0" smtClean="0">
              <a:latin typeface="Raleway"/>
            </a:rPr>
            <a:t>Стручно образование и обука</a:t>
          </a:r>
          <a:endParaRPr lang="en-GB" sz="2800" dirty="0">
            <a:latin typeface="Raleway"/>
          </a:endParaRPr>
        </a:p>
      </dgm:t>
    </dgm:pt>
    <dgm:pt modelId="{A4901813-9531-433C-9F8F-004E164CFC17}" type="parTrans" cxnId="{391D0D12-4500-4C56-BF26-CCD659BB09C5}">
      <dgm:prSet/>
      <dgm:spPr/>
      <dgm:t>
        <a:bodyPr/>
        <a:lstStyle/>
        <a:p>
          <a:endParaRPr lang="en-GB"/>
        </a:p>
      </dgm:t>
    </dgm:pt>
    <dgm:pt modelId="{8BC987E7-EFEA-4AF9-9EA5-BAF4591EA8EC}" type="sibTrans" cxnId="{391D0D12-4500-4C56-BF26-CCD659BB09C5}">
      <dgm:prSet/>
      <dgm:spPr/>
      <dgm:t>
        <a:bodyPr/>
        <a:lstStyle/>
        <a:p>
          <a:endParaRPr lang="en-GB"/>
        </a:p>
      </dgm:t>
    </dgm:pt>
    <dgm:pt modelId="{210D8938-0C77-4826-9A01-30B72FF843FA}">
      <dgm:prSet phldrT="[Text]" custT="1"/>
      <dgm:spPr>
        <a:solidFill>
          <a:srgbClr val="1198DE"/>
        </a:solidFill>
      </dgm:spPr>
      <dgm:t>
        <a:bodyPr/>
        <a:lstStyle/>
        <a:p>
          <a:r>
            <a:rPr lang="mk-MK" sz="3000" dirty="0" smtClean="0">
              <a:latin typeface="Raleway"/>
            </a:rPr>
            <a:t>Училишта</a:t>
          </a:r>
          <a:endParaRPr lang="en-GB" sz="3000" dirty="0">
            <a:latin typeface="Raleway"/>
          </a:endParaRPr>
        </a:p>
      </dgm:t>
    </dgm:pt>
    <dgm:pt modelId="{8165F37D-5DE3-40C6-9B93-A52CE4FAAFD2}" type="parTrans" cxnId="{2BA2DA40-05BB-404C-A465-42471F48D480}">
      <dgm:prSet/>
      <dgm:spPr/>
      <dgm:t>
        <a:bodyPr/>
        <a:lstStyle/>
        <a:p>
          <a:endParaRPr lang="en-GB"/>
        </a:p>
      </dgm:t>
    </dgm:pt>
    <dgm:pt modelId="{E3D2EDFE-73DA-4BC8-AA17-87DFFF84ACEA}" type="sibTrans" cxnId="{2BA2DA40-05BB-404C-A465-42471F48D480}">
      <dgm:prSet/>
      <dgm:spPr/>
      <dgm:t>
        <a:bodyPr/>
        <a:lstStyle/>
        <a:p>
          <a:endParaRPr lang="en-GB"/>
        </a:p>
      </dgm:t>
    </dgm:pt>
    <dgm:pt modelId="{AABA55C6-3BAB-4868-88A3-F2912B96A025}" type="pres">
      <dgm:prSet presAssocID="{6AFAA656-5E15-4257-A6E9-C7F1352E65D9}" presName="linearFlow" presStyleCnt="0">
        <dgm:presLayoutVars>
          <dgm:dir/>
          <dgm:resizeHandles val="exact"/>
        </dgm:presLayoutVars>
      </dgm:prSet>
      <dgm:spPr/>
    </dgm:pt>
    <dgm:pt modelId="{6DF3CBE5-5DB0-49A0-83C5-B43348E9B329}" type="pres">
      <dgm:prSet presAssocID="{8988DF1E-68E1-45D0-9C54-A5CF9B170C95}" presName="comp" presStyleCnt="0"/>
      <dgm:spPr/>
    </dgm:pt>
    <dgm:pt modelId="{E06BF7D1-3903-4A4B-AF58-49DD3D5CA581}" type="pres">
      <dgm:prSet presAssocID="{8988DF1E-68E1-45D0-9C54-A5CF9B170C95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7B5339-A77C-4B8D-982A-035B669C4E6A}" type="pres">
      <dgm:prSet presAssocID="{8988DF1E-68E1-45D0-9C54-A5CF9B170C95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14E25B-36FF-4F77-ABA4-5F80A0FF916F}" type="pres">
      <dgm:prSet presAssocID="{3C34D4F3-D764-4929-9012-7C21AB4F543E}" presName="sibTrans" presStyleCnt="0"/>
      <dgm:spPr/>
    </dgm:pt>
    <dgm:pt modelId="{30450E9B-FFA0-4055-95B1-3A6AD15C431F}" type="pres">
      <dgm:prSet presAssocID="{8336EFB9-CE3D-45C7-9E74-46D2B0C36FFC}" presName="comp" presStyleCnt="0"/>
      <dgm:spPr/>
    </dgm:pt>
    <dgm:pt modelId="{D29C48B7-7E7A-4814-9409-AD98503BC895}" type="pres">
      <dgm:prSet presAssocID="{8336EFB9-CE3D-45C7-9E74-46D2B0C36FF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9C6B3-1D9D-4405-9960-2F0649A29A98}" type="pres">
      <dgm:prSet presAssocID="{8336EFB9-CE3D-45C7-9E74-46D2B0C36FFC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6927A9B-F060-43B5-B588-D0240F679710}" type="pres">
      <dgm:prSet presAssocID="{8BC987E7-EFEA-4AF9-9EA5-BAF4591EA8EC}" presName="sibTrans" presStyleCnt="0"/>
      <dgm:spPr/>
    </dgm:pt>
    <dgm:pt modelId="{D2C6A31D-F719-495C-8675-02038DC2E642}" type="pres">
      <dgm:prSet presAssocID="{210D8938-0C77-4826-9A01-30B72FF843FA}" presName="comp" presStyleCnt="0"/>
      <dgm:spPr/>
    </dgm:pt>
    <dgm:pt modelId="{D8A4E30D-0045-47C0-97C1-780F6C9044A3}" type="pres">
      <dgm:prSet presAssocID="{210D8938-0C77-4826-9A01-30B72FF843F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537527-077F-4344-B9E4-6AC01D9A1401}" type="pres">
      <dgm:prSet presAssocID="{210D8938-0C77-4826-9A01-30B72FF843FA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53FD27C-174E-417B-94ED-5BF621E363D2}" type="presOf" srcId="{6AFAA656-5E15-4257-A6E9-C7F1352E65D9}" destId="{AABA55C6-3BAB-4868-88A3-F2912B96A025}" srcOrd="0" destOrd="0" presId="urn:microsoft.com/office/officeart/2008/layout/AlternatingPictureBlocks"/>
    <dgm:cxn modelId="{391D0D12-4500-4C56-BF26-CCD659BB09C5}" srcId="{6AFAA656-5E15-4257-A6E9-C7F1352E65D9}" destId="{8336EFB9-CE3D-45C7-9E74-46D2B0C36FFC}" srcOrd="1" destOrd="0" parTransId="{A4901813-9531-433C-9F8F-004E164CFC17}" sibTransId="{8BC987E7-EFEA-4AF9-9EA5-BAF4591EA8EC}"/>
    <dgm:cxn modelId="{4D9A9B4D-F2BC-4C21-A599-167835FD20F3}" type="presOf" srcId="{210D8938-0C77-4826-9A01-30B72FF843FA}" destId="{D8A4E30D-0045-47C0-97C1-780F6C9044A3}" srcOrd="0" destOrd="0" presId="urn:microsoft.com/office/officeart/2008/layout/AlternatingPictureBlocks"/>
    <dgm:cxn modelId="{4F665316-2F8F-46C0-BB27-4EBABC9142DD}" srcId="{6AFAA656-5E15-4257-A6E9-C7F1352E65D9}" destId="{8988DF1E-68E1-45D0-9C54-A5CF9B170C95}" srcOrd="0" destOrd="0" parTransId="{F5DF03A0-53F4-4E1A-B0DF-28173DB4C59C}" sibTransId="{3C34D4F3-D764-4929-9012-7C21AB4F543E}"/>
    <dgm:cxn modelId="{AE27673B-2902-4BCF-B307-169C68FBBD13}" type="presOf" srcId="{8336EFB9-CE3D-45C7-9E74-46D2B0C36FFC}" destId="{D29C48B7-7E7A-4814-9409-AD98503BC895}" srcOrd="0" destOrd="0" presId="urn:microsoft.com/office/officeart/2008/layout/AlternatingPictureBlocks"/>
    <dgm:cxn modelId="{7E34B74F-ED3E-4547-8741-359F110315EB}" type="presOf" srcId="{8988DF1E-68E1-45D0-9C54-A5CF9B170C95}" destId="{E06BF7D1-3903-4A4B-AF58-49DD3D5CA581}" srcOrd="0" destOrd="0" presId="urn:microsoft.com/office/officeart/2008/layout/AlternatingPictureBlocks"/>
    <dgm:cxn modelId="{2BA2DA40-05BB-404C-A465-42471F48D480}" srcId="{6AFAA656-5E15-4257-A6E9-C7F1352E65D9}" destId="{210D8938-0C77-4826-9A01-30B72FF843FA}" srcOrd="2" destOrd="0" parTransId="{8165F37D-5DE3-40C6-9B93-A52CE4FAAFD2}" sibTransId="{E3D2EDFE-73DA-4BC8-AA17-87DFFF84ACEA}"/>
    <dgm:cxn modelId="{01982DEF-D981-46C4-A056-51DE1F3D991A}" type="presParOf" srcId="{AABA55C6-3BAB-4868-88A3-F2912B96A025}" destId="{6DF3CBE5-5DB0-49A0-83C5-B43348E9B329}" srcOrd="0" destOrd="0" presId="urn:microsoft.com/office/officeart/2008/layout/AlternatingPictureBlocks"/>
    <dgm:cxn modelId="{5D4E347B-E56D-4B45-B5B0-0A7B219F1B7A}" type="presParOf" srcId="{6DF3CBE5-5DB0-49A0-83C5-B43348E9B329}" destId="{E06BF7D1-3903-4A4B-AF58-49DD3D5CA581}" srcOrd="0" destOrd="0" presId="urn:microsoft.com/office/officeart/2008/layout/AlternatingPictureBlocks"/>
    <dgm:cxn modelId="{354F5239-E566-43F4-91A4-5E1BB61F7ABC}" type="presParOf" srcId="{6DF3CBE5-5DB0-49A0-83C5-B43348E9B329}" destId="{F27B5339-A77C-4B8D-982A-035B669C4E6A}" srcOrd="1" destOrd="0" presId="urn:microsoft.com/office/officeart/2008/layout/AlternatingPictureBlocks"/>
    <dgm:cxn modelId="{8760B7AE-B3E4-456B-937F-FA1F6DEE312D}" type="presParOf" srcId="{AABA55C6-3BAB-4868-88A3-F2912B96A025}" destId="{DE14E25B-36FF-4F77-ABA4-5F80A0FF916F}" srcOrd="1" destOrd="0" presId="urn:microsoft.com/office/officeart/2008/layout/AlternatingPictureBlocks"/>
    <dgm:cxn modelId="{46991DB0-E461-4393-90CF-D389EA32E1CB}" type="presParOf" srcId="{AABA55C6-3BAB-4868-88A3-F2912B96A025}" destId="{30450E9B-FFA0-4055-95B1-3A6AD15C431F}" srcOrd="2" destOrd="0" presId="urn:microsoft.com/office/officeart/2008/layout/AlternatingPictureBlocks"/>
    <dgm:cxn modelId="{7C40B35E-A37B-49F3-AB99-B4082BBE6461}" type="presParOf" srcId="{30450E9B-FFA0-4055-95B1-3A6AD15C431F}" destId="{D29C48B7-7E7A-4814-9409-AD98503BC895}" srcOrd="0" destOrd="0" presId="urn:microsoft.com/office/officeart/2008/layout/AlternatingPictureBlocks"/>
    <dgm:cxn modelId="{B15C76BA-A08B-4C1E-A26F-14F088B5E6DF}" type="presParOf" srcId="{30450E9B-FFA0-4055-95B1-3A6AD15C431F}" destId="{BFE9C6B3-1D9D-4405-9960-2F0649A29A98}" srcOrd="1" destOrd="0" presId="urn:microsoft.com/office/officeart/2008/layout/AlternatingPictureBlocks"/>
    <dgm:cxn modelId="{5259A6E4-9C73-43D4-91BC-7CF86C243A3C}" type="presParOf" srcId="{AABA55C6-3BAB-4868-88A3-F2912B96A025}" destId="{26927A9B-F060-43B5-B588-D0240F679710}" srcOrd="3" destOrd="0" presId="urn:microsoft.com/office/officeart/2008/layout/AlternatingPictureBlocks"/>
    <dgm:cxn modelId="{1DCF9155-D9EE-4A0E-ABBE-C7375CAD15DC}" type="presParOf" srcId="{AABA55C6-3BAB-4868-88A3-F2912B96A025}" destId="{D2C6A31D-F719-495C-8675-02038DC2E642}" srcOrd="4" destOrd="0" presId="urn:microsoft.com/office/officeart/2008/layout/AlternatingPictureBlocks"/>
    <dgm:cxn modelId="{A95FF911-9C0F-493C-BB8E-AE5C2BB6FBD2}" type="presParOf" srcId="{D2C6A31D-F719-495C-8675-02038DC2E642}" destId="{D8A4E30D-0045-47C0-97C1-780F6C9044A3}" srcOrd="0" destOrd="0" presId="urn:microsoft.com/office/officeart/2008/layout/AlternatingPictureBlocks"/>
    <dgm:cxn modelId="{FD6CBA1C-D39C-4496-95F1-3AED77B19086}" type="presParOf" srcId="{D2C6A31D-F719-495C-8675-02038DC2E642}" destId="{34537527-077F-4344-B9E4-6AC01D9A140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C90186-C094-453C-B83A-6897E87A35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5DF98D2-807B-4706-81A6-357D98F7BE9D}">
      <dgm:prSet/>
      <dgm:spPr/>
      <dgm:t>
        <a:bodyPr/>
        <a:lstStyle/>
        <a:p>
          <a:pPr rtl="0"/>
          <a:r>
            <a:rPr lang="mk-MK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Подобрување на </a:t>
          </a:r>
          <a:r>
            <a:rPr lang="mk-MK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вештините и вработливоста</a:t>
          </a:r>
          <a:endParaRPr lang="it-IT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58BF1B-86A4-48FD-A9CB-173739FA3AE5}" type="parTrans" cxnId="{EF40F705-FFEB-4618-B44E-BFB4CE466ECA}">
      <dgm:prSet/>
      <dgm:spPr/>
      <dgm:t>
        <a:bodyPr/>
        <a:lstStyle/>
        <a:p>
          <a:endParaRPr lang="it-IT"/>
        </a:p>
      </dgm:t>
    </dgm:pt>
    <dgm:pt modelId="{CAA49485-4A23-4113-B1B2-1237D5AD2D8E}" type="sibTrans" cxnId="{EF40F705-FFEB-4618-B44E-BFB4CE466ECA}">
      <dgm:prSet/>
      <dgm:spPr/>
      <dgm:t>
        <a:bodyPr/>
        <a:lstStyle/>
        <a:p>
          <a:endParaRPr lang="it-IT"/>
        </a:p>
      </dgm:t>
    </dgm:pt>
    <dgm:pt modelId="{02F53210-5EC2-4A0D-9AC3-5998464CBFCD}">
      <dgm:prSet/>
      <dgm:spPr/>
      <dgm:t>
        <a:bodyPr/>
        <a:lstStyle/>
        <a:p>
          <a:pPr rtl="0"/>
          <a:r>
            <a:rPr lang="mk-MK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Поддршка за </a:t>
          </a:r>
          <a:r>
            <a:rPr lang="mk-MK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модернизација</a:t>
          </a:r>
          <a:r>
            <a:rPr lang="mk-MK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на образованието и системите за обука и млади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BEB4D9-2561-4A9C-A786-6B587AEE8B68}" type="parTrans" cxnId="{3EF41C3C-ED0E-4510-BE66-4A0E8062FBAB}">
      <dgm:prSet/>
      <dgm:spPr/>
      <dgm:t>
        <a:bodyPr/>
        <a:lstStyle/>
        <a:p>
          <a:endParaRPr lang="it-IT"/>
        </a:p>
      </dgm:t>
    </dgm:pt>
    <dgm:pt modelId="{F4640404-364F-47C8-8BC5-DD289A795CCF}" type="sibTrans" cxnId="{3EF41C3C-ED0E-4510-BE66-4A0E8062FBAB}">
      <dgm:prSet/>
      <dgm:spPr/>
      <dgm:t>
        <a:bodyPr/>
        <a:lstStyle/>
        <a:p>
          <a:endParaRPr lang="it-IT"/>
        </a:p>
      </dgm:t>
    </dgm:pt>
    <dgm:pt modelId="{535E2BE1-3BE5-44B8-81FF-F49BFA900D59}">
      <dgm:prSet/>
      <dgm:spPr/>
      <dgm:t>
        <a:bodyPr/>
        <a:lstStyle/>
        <a:p>
          <a:pPr rtl="0"/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Развивање на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соработка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помеѓу различни сектори и со бизнис светот, особено со компаниите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FB8DF0-AD32-40BD-A13B-B87D24D741AF}" type="parTrans" cxnId="{398F75F0-C61A-4FE6-90DE-56A961C8336A}">
      <dgm:prSet/>
      <dgm:spPr/>
      <dgm:t>
        <a:bodyPr/>
        <a:lstStyle/>
        <a:p>
          <a:endParaRPr lang="it-IT"/>
        </a:p>
      </dgm:t>
    </dgm:pt>
    <dgm:pt modelId="{B872AAC3-3F3E-4F78-8B08-372221FEDE6B}" type="sibTrans" cxnId="{398F75F0-C61A-4FE6-90DE-56A961C8336A}">
      <dgm:prSet/>
      <dgm:spPr/>
      <dgm:t>
        <a:bodyPr/>
        <a:lstStyle/>
        <a:p>
          <a:endParaRPr lang="it-IT"/>
        </a:p>
      </dgm:t>
    </dgm:pt>
    <dgm:pt modelId="{4B59C8B5-3D26-4FD8-BDA8-8BB48BB45A1B}">
      <dgm:prSet/>
      <dgm:spPr/>
      <dgm:t>
        <a:bodyPr/>
        <a:lstStyle/>
        <a:p>
          <a:pPr rtl="0"/>
          <a:r>
            <a:rPr lang="mk-MK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Поедноставување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mk-MK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процедурите и правилата за аплицирања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757C5C-BFF0-450F-9C3E-C002C3A2D485}" type="parTrans" cxnId="{5930348B-FF14-477D-AA9A-1897A2695B2B}">
      <dgm:prSet/>
      <dgm:spPr/>
      <dgm:t>
        <a:bodyPr/>
        <a:lstStyle/>
        <a:p>
          <a:endParaRPr lang="it-IT"/>
        </a:p>
      </dgm:t>
    </dgm:pt>
    <dgm:pt modelId="{771567AB-41F3-4E0A-BE49-80F671840450}" type="sibTrans" cxnId="{5930348B-FF14-477D-AA9A-1897A2695B2B}">
      <dgm:prSet/>
      <dgm:spPr/>
      <dgm:t>
        <a:bodyPr/>
        <a:lstStyle/>
        <a:p>
          <a:endParaRPr lang="it-IT"/>
        </a:p>
      </dgm:t>
    </dgm:pt>
    <dgm:pt modelId="{0170A82C-1BC4-4652-8E0F-7FC838CC0778}">
      <dgm:prSet/>
      <dgm:spPr/>
      <dgm:t>
        <a:bodyPr/>
        <a:lstStyle/>
        <a:p>
          <a:pPr rtl="0"/>
          <a:r>
            <a:rPr lang="mk-MK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Европска додадена вредност</a:t>
          </a:r>
          <a:endParaRPr lang="it-IT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7E21EC-ED81-4D25-8418-D83F8AC3D336}" type="parTrans" cxnId="{C1CC0CDE-5B13-4B52-9394-6E54D5054935}">
      <dgm:prSet/>
      <dgm:spPr/>
      <dgm:t>
        <a:bodyPr/>
        <a:lstStyle/>
        <a:p>
          <a:endParaRPr lang="it-IT"/>
        </a:p>
      </dgm:t>
    </dgm:pt>
    <dgm:pt modelId="{67305657-C6A7-47A9-A15F-4C344DD836A1}" type="sibTrans" cxnId="{C1CC0CDE-5B13-4B52-9394-6E54D5054935}">
      <dgm:prSet/>
      <dgm:spPr/>
      <dgm:t>
        <a:bodyPr/>
        <a:lstStyle/>
        <a:p>
          <a:endParaRPr lang="it-IT"/>
        </a:p>
      </dgm:t>
    </dgm:pt>
    <dgm:pt modelId="{9F9E83E7-F697-44C4-933D-7F67A52776C6}">
      <dgm:prSet/>
      <dgm:spPr/>
      <dgm:t>
        <a:bodyPr/>
        <a:lstStyle/>
        <a:p>
          <a:pPr rtl="0"/>
          <a:r>
            <a:rPr lang="mk-MK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Зголемен </a:t>
          </a:r>
          <a:r>
            <a:rPr lang="mk-MK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фокус на резултати и влијание </a:t>
          </a:r>
          <a:r>
            <a:rPr lang="mk-MK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финансираните проекти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CC601F-3429-48BE-9D5D-BC5537070707}" type="parTrans" cxnId="{FA3E8E05-6883-4197-8DAE-243AA3972320}">
      <dgm:prSet/>
      <dgm:spPr/>
      <dgm:t>
        <a:bodyPr/>
        <a:lstStyle/>
        <a:p>
          <a:endParaRPr lang="it-IT"/>
        </a:p>
      </dgm:t>
    </dgm:pt>
    <dgm:pt modelId="{4DFEE4D1-99F4-4A2A-ACF1-FC8894DED024}" type="sibTrans" cxnId="{FA3E8E05-6883-4197-8DAE-243AA3972320}">
      <dgm:prSet/>
      <dgm:spPr/>
      <dgm:t>
        <a:bodyPr/>
        <a:lstStyle/>
        <a:p>
          <a:endParaRPr lang="it-IT"/>
        </a:p>
      </dgm:t>
    </dgm:pt>
    <dgm:pt modelId="{2FF35974-0837-4F33-A0BA-3E45C372D3FF}" type="pres">
      <dgm:prSet presAssocID="{F8C90186-C094-453C-B83A-6897E87A35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C0C62D5-9AD4-4E81-B5DB-4064CBE4BE32}" type="pres">
      <dgm:prSet presAssocID="{F5DF98D2-807B-4706-81A6-357D98F7BE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EA5FA5-3993-48F6-AA29-2F5F0A13456E}" type="pres">
      <dgm:prSet presAssocID="{CAA49485-4A23-4113-B1B2-1237D5AD2D8E}" presName="sibTrans" presStyleCnt="0"/>
      <dgm:spPr/>
    </dgm:pt>
    <dgm:pt modelId="{07FE4017-A256-40EC-949A-2BA13F111CB8}" type="pres">
      <dgm:prSet presAssocID="{02F53210-5EC2-4A0D-9AC3-5998464CBFC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214521-8622-4B00-AAC2-1122BD2FE21D}" type="pres">
      <dgm:prSet presAssocID="{F4640404-364F-47C8-8BC5-DD289A795CCF}" presName="sibTrans" presStyleCnt="0"/>
      <dgm:spPr/>
    </dgm:pt>
    <dgm:pt modelId="{2F40637A-053C-4C7D-9B32-38BD903336CE}" type="pres">
      <dgm:prSet presAssocID="{535E2BE1-3BE5-44B8-81FF-F49BFA900D5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8C4A6A-F1B7-4142-BB86-E0B825BECAC2}" type="pres">
      <dgm:prSet presAssocID="{B872AAC3-3F3E-4F78-8B08-372221FEDE6B}" presName="sibTrans" presStyleCnt="0"/>
      <dgm:spPr/>
    </dgm:pt>
    <dgm:pt modelId="{05A1A403-5990-4542-94EE-FD40D10461B0}" type="pres">
      <dgm:prSet presAssocID="{4B59C8B5-3D26-4FD8-BDA8-8BB48BB45A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1A966B-8C87-481E-9AA2-C23F94A9109B}" type="pres">
      <dgm:prSet presAssocID="{771567AB-41F3-4E0A-BE49-80F671840450}" presName="sibTrans" presStyleCnt="0"/>
      <dgm:spPr/>
    </dgm:pt>
    <dgm:pt modelId="{BDB5D7F8-AF92-4270-899A-D3281458B40E}" type="pres">
      <dgm:prSet presAssocID="{0170A82C-1BC4-4652-8E0F-7FC838CC07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9B2344-EA30-4169-87AD-7DFF6B19182A}" type="pres">
      <dgm:prSet presAssocID="{67305657-C6A7-47A9-A15F-4C344DD836A1}" presName="sibTrans" presStyleCnt="0"/>
      <dgm:spPr/>
    </dgm:pt>
    <dgm:pt modelId="{3EBA34EC-86F7-41BB-9BE4-9D50D4D64003}" type="pres">
      <dgm:prSet presAssocID="{9F9E83E7-F697-44C4-933D-7F67A52776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3E8E05-6883-4197-8DAE-243AA3972320}" srcId="{F8C90186-C094-453C-B83A-6897E87A3539}" destId="{9F9E83E7-F697-44C4-933D-7F67A52776C6}" srcOrd="5" destOrd="0" parTransId="{E7CC601F-3429-48BE-9D5D-BC5537070707}" sibTransId="{4DFEE4D1-99F4-4A2A-ACF1-FC8894DED024}"/>
    <dgm:cxn modelId="{398F75F0-C61A-4FE6-90DE-56A961C8336A}" srcId="{F8C90186-C094-453C-B83A-6897E87A3539}" destId="{535E2BE1-3BE5-44B8-81FF-F49BFA900D59}" srcOrd="2" destOrd="0" parTransId="{5FFB8DF0-AD32-40BD-A13B-B87D24D741AF}" sibTransId="{B872AAC3-3F3E-4F78-8B08-372221FEDE6B}"/>
    <dgm:cxn modelId="{C1CC0CDE-5B13-4B52-9394-6E54D5054935}" srcId="{F8C90186-C094-453C-B83A-6897E87A3539}" destId="{0170A82C-1BC4-4652-8E0F-7FC838CC0778}" srcOrd="4" destOrd="0" parTransId="{5E7E21EC-ED81-4D25-8418-D83F8AC3D336}" sibTransId="{67305657-C6A7-47A9-A15F-4C344DD836A1}"/>
    <dgm:cxn modelId="{B40EAD3D-CFAE-4D82-89A6-EF8CD984D460}" type="presOf" srcId="{535E2BE1-3BE5-44B8-81FF-F49BFA900D59}" destId="{2F40637A-053C-4C7D-9B32-38BD903336CE}" srcOrd="0" destOrd="0" presId="urn:microsoft.com/office/officeart/2005/8/layout/default"/>
    <dgm:cxn modelId="{33C4BF27-6F41-4C06-968E-144A1A89E5B6}" type="presOf" srcId="{F5DF98D2-807B-4706-81A6-357D98F7BE9D}" destId="{3C0C62D5-9AD4-4E81-B5DB-4064CBE4BE32}" srcOrd="0" destOrd="0" presId="urn:microsoft.com/office/officeart/2005/8/layout/default"/>
    <dgm:cxn modelId="{3EF41C3C-ED0E-4510-BE66-4A0E8062FBAB}" srcId="{F8C90186-C094-453C-B83A-6897E87A3539}" destId="{02F53210-5EC2-4A0D-9AC3-5998464CBFCD}" srcOrd="1" destOrd="0" parTransId="{44BEB4D9-2561-4A9C-A786-6B587AEE8B68}" sibTransId="{F4640404-364F-47C8-8BC5-DD289A795CCF}"/>
    <dgm:cxn modelId="{D91A36C6-79C8-4EE3-B461-803FCA7BF57C}" type="presOf" srcId="{02F53210-5EC2-4A0D-9AC3-5998464CBFCD}" destId="{07FE4017-A256-40EC-949A-2BA13F111CB8}" srcOrd="0" destOrd="0" presId="urn:microsoft.com/office/officeart/2005/8/layout/default"/>
    <dgm:cxn modelId="{EF40F705-FFEB-4618-B44E-BFB4CE466ECA}" srcId="{F8C90186-C094-453C-B83A-6897E87A3539}" destId="{F5DF98D2-807B-4706-81A6-357D98F7BE9D}" srcOrd="0" destOrd="0" parTransId="{8E58BF1B-86A4-48FD-A9CB-173739FA3AE5}" sibTransId="{CAA49485-4A23-4113-B1B2-1237D5AD2D8E}"/>
    <dgm:cxn modelId="{3D058524-C126-4661-A756-CA9469E26A6F}" type="presOf" srcId="{F8C90186-C094-453C-B83A-6897E87A3539}" destId="{2FF35974-0837-4F33-A0BA-3E45C372D3FF}" srcOrd="0" destOrd="0" presId="urn:microsoft.com/office/officeart/2005/8/layout/default"/>
    <dgm:cxn modelId="{DC9984B2-2E89-4672-8747-BDD0868D0592}" type="presOf" srcId="{9F9E83E7-F697-44C4-933D-7F67A52776C6}" destId="{3EBA34EC-86F7-41BB-9BE4-9D50D4D64003}" srcOrd="0" destOrd="0" presId="urn:microsoft.com/office/officeart/2005/8/layout/default"/>
    <dgm:cxn modelId="{161F4E75-BA5A-49E7-8DE4-941E1A5E45AF}" type="presOf" srcId="{0170A82C-1BC4-4652-8E0F-7FC838CC0778}" destId="{BDB5D7F8-AF92-4270-899A-D3281458B40E}" srcOrd="0" destOrd="0" presId="urn:microsoft.com/office/officeart/2005/8/layout/default"/>
    <dgm:cxn modelId="{808E8EF1-0662-4F2C-9632-E18872282A7B}" type="presOf" srcId="{4B59C8B5-3D26-4FD8-BDA8-8BB48BB45A1B}" destId="{05A1A403-5990-4542-94EE-FD40D10461B0}" srcOrd="0" destOrd="0" presId="urn:microsoft.com/office/officeart/2005/8/layout/default"/>
    <dgm:cxn modelId="{5930348B-FF14-477D-AA9A-1897A2695B2B}" srcId="{F8C90186-C094-453C-B83A-6897E87A3539}" destId="{4B59C8B5-3D26-4FD8-BDA8-8BB48BB45A1B}" srcOrd="3" destOrd="0" parTransId="{F0757C5C-BFF0-450F-9C3E-C002C3A2D485}" sibTransId="{771567AB-41F3-4E0A-BE49-80F671840450}"/>
    <dgm:cxn modelId="{2ABF017A-ABE8-4DE6-87A0-DD16C75DD228}" type="presParOf" srcId="{2FF35974-0837-4F33-A0BA-3E45C372D3FF}" destId="{3C0C62D5-9AD4-4E81-B5DB-4064CBE4BE32}" srcOrd="0" destOrd="0" presId="urn:microsoft.com/office/officeart/2005/8/layout/default"/>
    <dgm:cxn modelId="{41B2A74F-1FDC-4892-9C34-E3E6CDEF5653}" type="presParOf" srcId="{2FF35974-0837-4F33-A0BA-3E45C372D3FF}" destId="{27EA5FA5-3993-48F6-AA29-2F5F0A13456E}" srcOrd="1" destOrd="0" presId="urn:microsoft.com/office/officeart/2005/8/layout/default"/>
    <dgm:cxn modelId="{32C15050-779F-498F-A59B-975D36EA9BFD}" type="presParOf" srcId="{2FF35974-0837-4F33-A0BA-3E45C372D3FF}" destId="{07FE4017-A256-40EC-949A-2BA13F111CB8}" srcOrd="2" destOrd="0" presId="urn:microsoft.com/office/officeart/2005/8/layout/default"/>
    <dgm:cxn modelId="{C3C78C8A-9B40-4B1D-9D61-698CE5DD4191}" type="presParOf" srcId="{2FF35974-0837-4F33-A0BA-3E45C372D3FF}" destId="{8C214521-8622-4B00-AAC2-1122BD2FE21D}" srcOrd="3" destOrd="0" presId="urn:microsoft.com/office/officeart/2005/8/layout/default"/>
    <dgm:cxn modelId="{0CDF103D-E819-4FA1-B713-7D82DBEF5BB2}" type="presParOf" srcId="{2FF35974-0837-4F33-A0BA-3E45C372D3FF}" destId="{2F40637A-053C-4C7D-9B32-38BD903336CE}" srcOrd="4" destOrd="0" presId="urn:microsoft.com/office/officeart/2005/8/layout/default"/>
    <dgm:cxn modelId="{CD146424-6119-4238-9526-69472FA66888}" type="presParOf" srcId="{2FF35974-0837-4F33-A0BA-3E45C372D3FF}" destId="{B08C4A6A-F1B7-4142-BB86-E0B825BECAC2}" srcOrd="5" destOrd="0" presId="urn:microsoft.com/office/officeart/2005/8/layout/default"/>
    <dgm:cxn modelId="{2A914781-8D0A-4A1D-81D7-46F12A55BBB5}" type="presParOf" srcId="{2FF35974-0837-4F33-A0BA-3E45C372D3FF}" destId="{05A1A403-5990-4542-94EE-FD40D10461B0}" srcOrd="6" destOrd="0" presId="urn:microsoft.com/office/officeart/2005/8/layout/default"/>
    <dgm:cxn modelId="{5653C69B-4BEF-4541-B404-F6B586332568}" type="presParOf" srcId="{2FF35974-0837-4F33-A0BA-3E45C372D3FF}" destId="{911A966B-8C87-481E-9AA2-C23F94A9109B}" srcOrd="7" destOrd="0" presId="urn:microsoft.com/office/officeart/2005/8/layout/default"/>
    <dgm:cxn modelId="{44F86F75-6BF9-46FD-9656-2113F3354295}" type="presParOf" srcId="{2FF35974-0837-4F33-A0BA-3E45C372D3FF}" destId="{BDB5D7F8-AF92-4270-899A-D3281458B40E}" srcOrd="8" destOrd="0" presId="urn:microsoft.com/office/officeart/2005/8/layout/default"/>
    <dgm:cxn modelId="{FF98EEC1-8DC9-48F5-95B8-EC7F4583F619}" type="presParOf" srcId="{2FF35974-0837-4F33-A0BA-3E45C372D3FF}" destId="{839B2344-EA30-4169-87AD-7DFF6B19182A}" srcOrd="9" destOrd="0" presId="urn:microsoft.com/office/officeart/2005/8/layout/default"/>
    <dgm:cxn modelId="{42040894-9F53-41AE-891C-5F3A55A6BF3B}" type="presParOf" srcId="{2FF35974-0837-4F33-A0BA-3E45C372D3FF}" destId="{3EBA34EC-86F7-41BB-9BE4-9D50D4D6400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C83F6B-6B9E-432B-9CA4-F89F9B540F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B111F91-A8BF-4209-B506-7AF32C8F30BE}">
      <dgm:prSet/>
      <dgm:spPr/>
      <dgm:t>
        <a:bodyPr/>
        <a:lstStyle/>
        <a:p>
          <a:pPr rtl="0"/>
          <a:r>
            <a:rPr lang="mk-MK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целите на стратегијата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Europe </a:t>
          </a:r>
          <a:r>
            <a:rPr lang="en-US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2020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D65EDA-F1E1-476D-8118-5E112AB993D8}" type="parTrans" cxnId="{EC85E6B1-AFFA-4712-B315-79A10204863C}">
      <dgm:prSet/>
      <dgm:spPr/>
      <dgm:t>
        <a:bodyPr/>
        <a:lstStyle/>
        <a:p>
          <a:endParaRPr lang="it-IT"/>
        </a:p>
      </dgm:t>
    </dgm:pt>
    <dgm:pt modelId="{1439E01E-096E-42A9-8D86-ADE564D1BE31}" type="sibTrans" cxnId="{EC85E6B1-AFFA-4712-B315-79A10204863C}">
      <dgm:prSet/>
      <dgm:spPr/>
      <dgm:t>
        <a:bodyPr/>
        <a:lstStyle/>
        <a:p>
          <a:endParaRPr lang="it-IT"/>
        </a:p>
      </dgm:t>
    </dgm:pt>
    <dgm:pt modelId="{ADC7A66B-AB45-4D6B-B74D-6747D0A999D5}">
      <dgm:prSet/>
      <dgm:spPr/>
      <dgm:t>
        <a:bodyPr/>
        <a:lstStyle/>
        <a:p>
          <a:pPr rtl="0"/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целите на стратешката рамка за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Европска соработка во образованието и обуката (ЕТ 2020)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вклучувајќи ги и соодветните индикатори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39D62D-C40F-4C47-B800-ECE73DDE317B}" type="parTrans" cxnId="{C9C00ECD-64D8-4E7A-9595-500880AFF93C}">
      <dgm:prSet/>
      <dgm:spPr/>
      <dgm:t>
        <a:bodyPr/>
        <a:lstStyle/>
        <a:p>
          <a:endParaRPr lang="it-IT"/>
        </a:p>
      </dgm:t>
    </dgm:pt>
    <dgm:pt modelId="{B11F5D20-6B59-4A10-B40F-8520F416EE09}" type="sibTrans" cxnId="{C9C00ECD-64D8-4E7A-9595-500880AFF93C}">
      <dgm:prSet/>
      <dgm:spPr/>
      <dgm:t>
        <a:bodyPr/>
        <a:lstStyle/>
        <a:p>
          <a:endParaRPr lang="it-IT"/>
        </a:p>
      </dgm:t>
    </dgm:pt>
    <dgm:pt modelId="{C1EAA476-0368-46A0-BF92-8998A88D608E}">
      <dgm:prSet/>
      <dgm:spPr/>
      <dgm:t>
        <a:bodyPr/>
        <a:lstStyle/>
        <a:p>
          <a:pPr rtl="0"/>
          <a:r>
            <a:rPr lang="mk-MK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одржлив развој на партнерските земји </a:t>
          </a:r>
          <a:r>
            <a:rPr lang="mk-MK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 областа на високото образование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E4BA6C-C82C-4C50-8640-136D50BBCDA9}" type="parTrans" cxnId="{BB830FC8-DA26-4215-8E38-E78536E5D8F4}">
      <dgm:prSet/>
      <dgm:spPr/>
      <dgm:t>
        <a:bodyPr/>
        <a:lstStyle/>
        <a:p>
          <a:endParaRPr lang="it-IT"/>
        </a:p>
      </dgm:t>
    </dgm:pt>
    <dgm:pt modelId="{0790A12B-81F8-46CA-BF5A-ADF1AD3D7B14}" type="sibTrans" cxnId="{BB830FC8-DA26-4215-8E38-E78536E5D8F4}">
      <dgm:prSet/>
      <dgm:spPr/>
      <dgm:t>
        <a:bodyPr/>
        <a:lstStyle/>
        <a:p>
          <a:endParaRPr lang="it-IT"/>
        </a:p>
      </dgm:t>
    </dgm:pt>
    <dgm:pt modelId="{4A4DEF25-1BAC-493A-AF5C-34D85A10B2B6}">
      <dgm:prSet/>
      <dgm:spPr/>
      <dgm:t>
        <a:bodyPr/>
        <a:lstStyle/>
        <a:p>
          <a:pPr rtl="0"/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општите цели на обновената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рамка за Европска соработка во полето на младите (2010-2018)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</a:t>
          </a:r>
          <a:endParaRPr lang="it-IT" b="1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9ECBB4-4D06-44F1-938C-A4A2353B16EF}" type="parTrans" cxnId="{E474C4EB-21EC-43C4-9050-B72E02F31FB0}">
      <dgm:prSet/>
      <dgm:spPr/>
      <dgm:t>
        <a:bodyPr/>
        <a:lstStyle/>
        <a:p>
          <a:endParaRPr lang="it-IT"/>
        </a:p>
      </dgm:t>
    </dgm:pt>
    <dgm:pt modelId="{1562D60A-389F-45D2-9FC8-907F2C902A09}" type="sibTrans" cxnId="{E474C4EB-21EC-43C4-9050-B72E02F31FB0}">
      <dgm:prSet/>
      <dgm:spPr/>
      <dgm:t>
        <a:bodyPr/>
        <a:lstStyle/>
        <a:p>
          <a:endParaRPr lang="it-IT"/>
        </a:p>
      </dgm:t>
    </dgm:pt>
    <dgm:pt modelId="{5340DC97-218F-4049-8EAD-1E0D4DEAF0B0}">
      <dgm:prSet/>
      <dgm:spPr/>
      <dgm:t>
        <a:bodyPr/>
        <a:lstStyle/>
        <a:p>
          <a:pPr rtl="0"/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целта за развој на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Европска димензија во спортот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во согласност со планот за работа на ЕУ за спорт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460AE3-F581-46F7-8975-C3E356B22652}" type="parTrans" cxnId="{71B1C609-0431-46F0-9C93-5576D443A6B7}">
      <dgm:prSet/>
      <dgm:spPr/>
      <dgm:t>
        <a:bodyPr/>
        <a:lstStyle/>
        <a:p>
          <a:endParaRPr lang="it-IT"/>
        </a:p>
      </dgm:t>
    </dgm:pt>
    <dgm:pt modelId="{445EF41C-CADE-4388-B6E9-2D2BED5D2F91}" type="sibTrans" cxnId="{71B1C609-0431-46F0-9C93-5576D443A6B7}">
      <dgm:prSet/>
      <dgm:spPr/>
      <dgm:t>
        <a:bodyPr/>
        <a:lstStyle/>
        <a:p>
          <a:endParaRPr lang="it-IT"/>
        </a:p>
      </dgm:t>
    </dgm:pt>
    <dgm:pt modelId="{6D1BE751-0326-4C39-A94D-2FE0539DB642}">
      <dgm:prSet/>
      <dgm:spPr/>
      <dgm:t>
        <a:bodyPr/>
        <a:lstStyle/>
        <a:p>
          <a:pPr rtl="0"/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промоција на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европските вредности 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 согласност со член 2 од Договорот за Европската унија.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130786-38AE-4C09-BFE4-459173154540}" type="parTrans" cxnId="{49088035-9ECF-43D4-BEE1-D32D558638C4}">
      <dgm:prSet/>
      <dgm:spPr/>
      <dgm:t>
        <a:bodyPr/>
        <a:lstStyle/>
        <a:p>
          <a:endParaRPr lang="it-IT"/>
        </a:p>
      </dgm:t>
    </dgm:pt>
    <dgm:pt modelId="{101ACFF2-5D4F-40C8-AAC2-0DAA553BC70D}" type="sibTrans" cxnId="{49088035-9ECF-43D4-BEE1-D32D558638C4}">
      <dgm:prSet/>
      <dgm:spPr/>
      <dgm:t>
        <a:bodyPr/>
        <a:lstStyle/>
        <a:p>
          <a:endParaRPr lang="it-IT"/>
        </a:p>
      </dgm:t>
    </dgm:pt>
    <dgm:pt modelId="{17AB4952-CC28-40A3-A70D-17D2DA5647DB}" type="pres">
      <dgm:prSet presAssocID="{69C83F6B-6B9E-432B-9CA4-F89F9B540F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0626BB8-19DA-4F0B-838E-69FFF7EC3D14}" type="pres">
      <dgm:prSet presAssocID="{4B111F91-A8BF-4209-B506-7AF32C8F30B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1DF5D7-B4FD-425B-A747-E15FBE8DC60B}" type="pres">
      <dgm:prSet presAssocID="{1439E01E-096E-42A9-8D86-ADE564D1BE31}" presName="spacer" presStyleCnt="0"/>
      <dgm:spPr/>
    </dgm:pt>
    <dgm:pt modelId="{EB720A6F-8490-446D-98D1-2B0818137606}" type="pres">
      <dgm:prSet presAssocID="{ADC7A66B-AB45-4D6B-B74D-6747D0A999D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911C6E-FBF8-4B93-A0FD-7C36A87BEB4C}" type="pres">
      <dgm:prSet presAssocID="{B11F5D20-6B59-4A10-B40F-8520F416EE09}" presName="spacer" presStyleCnt="0"/>
      <dgm:spPr/>
    </dgm:pt>
    <dgm:pt modelId="{5C9AE4D3-74EC-48EE-A806-32C7F2FA31D0}" type="pres">
      <dgm:prSet presAssocID="{C1EAA476-0368-46A0-BF92-8998A88D608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F68BEF-FB80-44AA-B682-F312C2302513}" type="pres">
      <dgm:prSet presAssocID="{0790A12B-81F8-46CA-BF5A-ADF1AD3D7B14}" presName="spacer" presStyleCnt="0"/>
      <dgm:spPr/>
    </dgm:pt>
    <dgm:pt modelId="{346989E7-8083-46E6-8BBC-D264B26F0A88}" type="pres">
      <dgm:prSet presAssocID="{4A4DEF25-1BAC-493A-AF5C-34D85A10B2B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EF8471-9B23-4607-8906-A79C0356C4F3}" type="pres">
      <dgm:prSet presAssocID="{1562D60A-389F-45D2-9FC8-907F2C902A09}" presName="spacer" presStyleCnt="0"/>
      <dgm:spPr/>
    </dgm:pt>
    <dgm:pt modelId="{C0B9504E-47C2-4215-BF5B-C2E47672A6C5}" type="pres">
      <dgm:prSet presAssocID="{5340DC97-218F-4049-8EAD-1E0D4DEAF0B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B2E3ED-20D3-4443-B8D9-E2DEDD1CCCCA}" type="pres">
      <dgm:prSet presAssocID="{445EF41C-CADE-4388-B6E9-2D2BED5D2F91}" presName="spacer" presStyleCnt="0"/>
      <dgm:spPr/>
    </dgm:pt>
    <dgm:pt modelId="{8A683704-BF01-4494-A157-60F9EB7924E0}" type="pres">
      <dgm:prSet presAssocID="{6D1BE751-0326-4C39-A94D-2FE0539DB64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9C91E2-3791-43F6-98C0-F4F9A9546D16}" type="presOf" srcId="{C1EAA476-0368-46A0-BF92-8998A88D608E}" destId="{5C9AE4D3-74EC-48EE-A806-32C7F2FA31D0}" srcOrd="0" destOrd="0" presId="urn:microsoft.com/office/officeart/2005/8/layout/vList2"/>
    <dgm:cxn modelId="{1B953905-69C4-41F7-896F-352C2919433F}" type="presOf" srcId="{ADC7A66B-AB45-4D6B-B74D-6747D0A999D5}" destId="{EB720A6F-8490-446D-98D1-2B0818137606}" srcOrd="0" destOrd="0" presId="urn:microsoft.com/office/officeart/2005/8/layout/vList2"/>
    <dgm:cxn modelId="{9A0E5169-093F-4ADA-8B17-6AF17B38860E}" type="presOf" srcId="{5340DC97-218F-4049-8EAD-1E0D4DEAF0B0}" destId="{C0B9504E-47C2-4215-BF5B-C2E47672A6C5}" srcOrd="0" destOrd="0" presId="urn:microsoft.com/office/officeart/2005/8/layout/vList2"/>
    <dgm:cxn modelId="{BB830FC8-DA26-4215-8E38-E78536E5D8F4}" srcId="{69C83F6B-6B9E-432B-9CA4-F89F9B540F5E}" destId="{C1EAA476-0368-46A0-BF92-8998A88D608E}" srcOrd="2" destOrd="0" parTransId="{CAE4BA6C-C82C-4C50-8640-136D50BBCDA9}" sibTransId="{0790A12B-81F8-46CA-BF5A-ADF1AD3D7B14}"/>
    <dgm:cxn modelId="{49088035-9ECF-43D4-BEE1-D32D558638C4}" srcId="{69C83F6B-6B9E-432B-9CA4-F89F9B540F5E}" destId="{6D1BE751-0326-4C39-A94D-2FE0539DB642}" srcOrd="5" destOrd="0" parTransId="{31130786-38AE-4C09-BFE4-459173154540}" sibTransId="{101ACFF2-5D4F-40C8-AAC2-0DAA553BC70D}"/>
    <dgm:cxn modelId="{71B1C609-0431-46F0-9C93-5576D443A6B7}" srcId="{69C83F6B-6B9E-432B-9CA4-F89F9B540F5E}" destId="{5340DC97-218F-4049-8EAD-1E0D4DEAF0B0}" srcOrd="4" destOrd="0" parTransId="{5A460AE3-F581-46F7-8975-C3E356B22652}" sibTransId="{445EF41C-CADE-4388-B6E9-2D2BED5D2F91}"/>
    <dgm:cxn modelId="{C9C00ECD-64D8-4E7A-9595-500880AFF93C}" srcId="{69C83F6B-6B9E-432B-9CA4-F89F9B540F5E}" destId="{ADC7A66B-AB45-4D6B-B74D-6747D0A999D5}" srcOrd="1" destOrd="0" parTransId="{CE39D62D-C40F-4C47-B800-ECE73DDE317B}" sibTransId="{B11F5D20-6B59-4A10-B40F-8520F416EE09}"/>
    <dgm:cxn modelId="{A51434AA-27AB-4FC9-9D30-72E19A1C5871}" type="presOf" srcId="{6D1BE751-0326-4C39-A94D-2FE0539DB642}" destId="{8A683704-BF01-4494-A157-60F9EB7924E0}" srcOrd="0" destOrd="0" presId="urn:microsoft.com/office/officeart/2005/8/layout/vList2"/>
    <dgm:cxn modelId="{FD65265D-DA1F-4CA4-98FF-FFB3C34A2831}" type="presOf" srcId="{69C83F6B-6B9E-432B-9CA4-F89F9B540F5E}" destId="{17AB4952-CC28-40A3-A70D-17D2DA5647DB}" srcOrd="0" destOrd="0" presId="urn:microsoft.com/office/officeart/2005/8/layout/vList2"/>
    <dgm:cxn modelId="{E474C4EB-21EC-43C4-9050-B72E02F31FB0}" srcId="{69C83F6B-6B9E-432B-9CA4-F89F9B540F5E}" destId="{4A4DEF25-1BAC-493A-AF5C-34D85A10B2B6}" srcOrd="3" destOrd="0" parTransId="{EA9ECBB4-4D06-44F1-938C-A4A2353B16EF}" sibTransId="{1562D60A-389F-45D2-9FC8-907F2C902A09}"/>
    <dgm:cxn modelId="{45987021-00A3-43D8-AA1F-AC49B1DD4E59}" type="presOf" srcId="{4A4DEF25-1BAC-493A-AF5C-34D85A10B2B6}" destId="{346989E7-8083-46E6-8BBC-D264B26F0A88}" srcOrd="0" destOrd="0" presId="urn:microsoft.com/office/officeart/2005/8/layout/vList2"/>
    <dgm:cxn modelId="{EC85E6B1-AFFA-4712-B315-79A10204863C}" srcId="{69C83F6B-6B9E-432B-9CA4-F89F9B540F5E}" destId="{4B111F91-A8BF-4209-B506-7AF32C8F30BE}" srcOrd="0" destOrd="0" parTransId="{38D65EDA-F1E1-476D-8118-5E112AB993D8}" sibTransId="{1439E01E-096E-42A9-8D86-ADE564D1BE31}"/>
    <dgm:cxn modelId="{038492AC-207B-4EEC-82B6-78FD9BDE6541}" type="presOf" srcId="{4B111F91-A8BF-4209-B506-7AF32C8F30BE}" destId="{50626BB8-19DA-4F0B-838E-69FFF7EC3D14}" srcOrd="0" destOrd="0" presId="urn:microsoft.com/office/officeart/2005/8/layout/vList2"/>
    <dgm:cxn modelId="{5D143523-B1A7-4386-9768-75C0E752137B}" type="presParOf" srcId="{17AB4952-CC28-40A3-A70D-17D2DA5647DB}" destId="{50626BB8-19DA-4F0B-838E-69FFF7EC3D14}" srcOrd="0" destOrd="0" presId="urn:microsoft.com/office/officeart/2005/8/layout/vList2"/>
    <dgm:cxn modelId="{C4A5C5E1-9D99-4A72-B9CD-130657FAFAC8}" type="presParOf" srcId="{17AB4952-CC28-40A3-A70D-17D2DA5647DB}" destId="{441DF5D7-B4FD-425B-A747-E15FBE8DC60B}" srcOrd="1" destOrd="0" presId="urn:microsoft.com/office/officeart/2005/8/layout/vList2"/>
    <dgm:cxn modelId="{AC2D1FF9-1834-49CC-857F-1751C8483EE1}" type="presParOf" srcId="{17AB4952-CC28-40A3-A70D-17D2DA5647DB}" destId="{EB720A6F-8490-446D-98D1-2B0818137606}" srcOrd="2" destOrd="0" presId="urn:microsoft.com/office/officeart/2005/8/layout/vList2"/>
    <dgm:cxn modelId="{9AE3CE58-0C97-4548-BF21-783EBAB2173E}" type="presParOf" srcId="{17AB4952-CC28-40A3-A70D-17D2DA5647DB}" destId="{C3911C6E-FBF8-4B93-A0FD-7C36A87BEB4C}" srcOrd="3" destOrd="0" presId="urn:microsoft.com/office/officeart/2005/8/layout/vList2"/>
    <dgm:cxn modelId="{40D0552B-133F-41E5-8D9F-8398986AB831}" type="presParOf" srcId="{17AB4952-CC28-40A3-A70D-17D2DA5647DB}" destId="{5C9AE4D3-74EC-48EE-A806-32C7F2FA31D0}" srcOrd="4" destOrd="0" presId="urn:microsoft.com/office/officeart/2005/8/layout/vList2"/>
    <dgm:cxn modelId="{1F1F3468-D4FF-43C6-AEC2-8E3B6E39E086}" type="presParOf" srcId="{17AB4952-CC28-40A3-A70D-17D2DA5647DB}" destId="{75F68BEF-FB80-44AA-B682-F312C2302513}" srcOrd="5" destOrd="0" presId="urn:microsoft.com/office/officeart/2005/8/layout/vList2"/>
    <dgm:cxn modelId="{CF9CFF3A-6FE7-4D5B-A6B2-08564CC337D4}" type="presParOf" srcId="{17AB4952-CC28-40A3-A70D-17D2DA5647DB}" destId="{346989E7-8083-46E6-8BBC-D264B26F0A88}" srcOrd="6" destOrd="0" presId="urn:microsoft.com/office/officeart/2005/8/layout/vList2"/>
    <dgm:cxn modelId="{72F71DE2-D54B-487A-B4B3-542F28AB5CCC}" type="presParOf" srcId="{17AB4952-CC28-40A3-A70D-17D2DA5647DB}" destId="{79EF8471-9B23-4607-8906-A79C0356C4F3}" srcOrd="7" destOrd="0" presId="urn:microsoft.com/office/officeart/2005/8/layout/vList2"/>
    <dgm:cxn modelId="{344CA541-D723-43E9-9C15-014D2A1D7060}" type="presParOf" srcId="{17AB4952-CC28-40A3-A70D-17D2DA5647DB}" destId="{C0B9504E-47C2-4215-BF5B-C2E47672A6C5}" srcOrd="8" destOrd="0" presId="urn:microsoft.com/office/officeart/2005/8/layout/vList2"/>
    <dgm:cxn modelId="{B3D44A95-8C94-4D3D-9BF5-2C258EE9D1C3}" type="presParOf" srcId="{17AB4952-CC28-40A3-A70D-17D2DA5647DB}" destId="{7FB2E3ED-20D3-4443-B8D9-E2DEDD1CCCCA}" srcOrd="9" destOrd="0" presId="urn:microsoft.com/office/officeart/2005/8/layout/vList2"/>
    <dgm:cxn modelId="{14471636-7D5A-4336-8AF3-82AB4E5168DF}" type="presParOf" srcId="{17AB4952-CC28-40A3-A70D-17D2DA5647DB}" destId="{8A683704-BF01-4494-A157-60F9EB7924E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00F97B-5C54-400E-B659-3EA2CD8838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E2CC3F4-2E81-4A70-9F4E-50A14491056D}">
      <dgm:prSet/>
      <dgm:spPr/>
      <dgm:t>
        <a:bodyPr/>
        <a:lstStyle/>
        <a:p>
          <a:pPr rtl="0"/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Подобрување на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нивото на клучните компетенции и вештини на младите луѓе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вклучувајќи ги и оние со помалку можности, како и промовира</a:t>
          </a:r>
          <a:r>
            <a:rPr lang="mk-MK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ње на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учество во демократскиот живот во Европа и пазарот на трудот, активно граѓанство, интеркултурен дијалог, социјална вклученост и солидарност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особено преку зголемени можности за учење и мобилност на младите луѓе, оние кои се активни во младинската работа или младинските организации и младинските лидери, како и преку зајакнување на врските помеѓу младинскиот сектор и пазарот на трудот.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FFED76-AFB0-47AD-8D22-2E3F40078590}" type="parTrans" cxnId="{E38343D1-C8DC-42F1-A90F-D8FF65F213B8}">
      <dgm:prSet/>
      <dgm:spPr/>
      <dgm:t>
        <a:bodyPr/>
        <a:lstStyle/>
        <a:p>
          <a:endParaRPr lang="it-IT"/>
        </a:p>
      </dgm:t>
    </dgm:pt>
    <dgm:pt modelId="{248BE504-17A5-4357-978C-4F66F9716A8F}" type="sibTrans" cxnId="{E38343D1-C8DC-42F1-A90F-D8FF65F213B8}">
      <dgm:prSet/>
      <dgm:spPr/>
      <dgm:t>
        <a:bodyPr/>
        <a:lstStyle/>
        <a:p>
          <a:endParaRPr lang="it-IT"/>
        </a:p>
      </dgm:t>
    </dgm:pt>
    <dgm:pt modelId="{29458920-FB56-4969-8457-9D2F2177A507}" type="pres">
      <dgm:prSet presAssocID="{AC00F97B-5C54-400E-B659-3EA2CD8838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37D9C3C-E389-4A81-8AD6-2C087A3B868D}" type="pres">
      <dgm:prSet presAssocID="{1E2CC3F4-2E81-4A70-9F4E-50A14491056D}" presName="parentText" presStyleLbl="node1" presStyleIdx="0" presStyleCnt="1" custScaleY="10533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8343D1-C8DC-42F1-A90F-D8FF65F213B8}" srcId="{AC00F97B-5C54-400E-B659-3EA2CD883850}" destId="{1E2CC3F4-2E81-4A70-9F4E-50A14491056D}" srcOrd="0" destOrd="0" parTransId="{1FFFED76-AFB0-47AD-8D22-2E3F40078590}" sibTransId="{248BE504-17A5-4357-978C-4F66F9716A8F}"/>
    <dgm:cxn modelId="{664D1CD5-97CD-4937-A6F4-1B073CF06803}" type="presOf" srcId="{1E2CC3F4-2E81-4A70-9F4E-50A14491056D}" destId="{D37D9C3C-E389-4A81-8AD6-2C087A3B868D}" srcOrd="0" destOrd="0" presId="urn:microsoft.com/office/officeart/2005/8/layout/vList2"/>
    <dgm:cxn modelId="{18113B0E-040B-4F20-895F-10F45CBECCF4}" type="presOf" srcId="{AC00F97B-5C54-400E-B659-3EA2CD883850}" destId="{29458920-FB56-4969-8457-9D2F2177A507}" srcOrd="0" destOrd="0" presId="urn:microsoft.com/office/officeart/2005/8/layout/vList2"/>
    <dgm:cxn modelId="{B473248A-EA28-411F-8A44-BD65AA42182D}" type="presParOf" srcId="{29458920-FB56-4969-8457-9D2F2177A507}" destId="{D37D9C3C-E389-4A81-8AD6-2C087A3B86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613053-9F8A-4BDD-89A6-E030D8D68F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B5736E6-AA91-4C1A-B77D-9A06B5FD242E}">
      <dgm:prSet custT="1"/>
      <dgm:spPr/>
      <dgm:t>
        <a:bodyPr/>
        <a:lstStyle/>
        <a:p>
          <a:pPr rtl="0"/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Поттикнување на </a:t>
          </a:r>
          <a:r>
            <a:rPr lang="ru-RU" sz="32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подобрување во квалитетот на младинската работа</a:t>
          </a:r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особено преку </a:t>
          </a:r>
          <a:r>
            <a:rPr lang="ru-RU" sz="32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зајакната соработка</a:t>
          </a:r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помеѓу организациите кои работат во полето на младите и/или други засегнати страни.</a:t>
          </a:r>
          <a:endParaRPr lang="it-IT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C22A90-69EB-4428-A51D-60C940DD668D}" type="parTrans" cxnId="{2F60F24D-7B8C-49E3-87B9-7BCE9EB83404}">
      <dgm:prSet/>
      <dgm:spPr/>
      <dgm:t>
        <a:bodyPr/>
        <a:lstStyle/>
        <a:p>
          <a:endParaRPr lang="it-IT"/>
        </a:p>
      </dgm:t>
    </dgm:pt>
    <dgm:pt modelId="{6413F16A-E0D3-4E5A-90AF-9D2772608FC9}" type="sibTrans" cxnId="{2F60F24D-7B8C-49E3-87B9-7BCE9EB83404}">
      <dgm:prSet/>
      <dgm:spPr/>
      <dgm:t>
        <a:bodyPr/>
        <a:lstStyle/>
        <a:p>
          <a:endParaRPr lang="it-IT"/>
        </a:p>
      </dgm:t>
    </dgm:pt>
    <dgm:pt modelId="{C5A587C7-13F6-4701-96F3-A852B946AC39}" type="pres">
      <dgm:prSet presAssocID="{86613053-9F8A-4BDD-89A6-E030D8D68F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A274578-195F-48B1-BD6F-D9CA4A2D0798}" type="pres">
      <dgm:prSet presAssocID="{8B5736E6-AA91-4C1A-B77D-9A06B5FD24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C9178B8-8D50-4845-A4F8-18425039C8E3}" type="presOf" srcId="{8B5736E6-AA91-4C1A-B77D-9A06B5FD242E}" destId="{4A274578-195F-48B1-BD6F-D9CA4A2D0798}" srcOrd="0" destOrd="0" presId="urn:microsoft.com/office/officeart/2005/8/layout/vList2"/>
    <dgm:cxn modelId="{61A27B52-0E56-4B04-8150-0C7135C5FC3E}" type="presOf" srcId="{86613053-9F8A-4BDD-89A6-E030D8D68F0F}" destId="{C5A587C7-13F6-4701-96F3-A852B946AC39}" srcOrd="0" destOrd="0" presId="urn:microsoft.com/office/officeart/2005/8/layout/vList2"/>
    <dgm:cxn modelId="{2F60F24D-7B8C-49E3-87B9-7BCE9EB83404}" srcId="{86613053-9F8A-4BDD-89A6-E030D8D68F0F}" destId="{8B5736E6-AA91-4C1A-B77D-9A06B5FD242E}" srcOrd="0" destOrd="0" parTransId="{D6C22A90-69EB-4428-A51D-60C940DD668D}" sibTransId="{6413F16A-E0D3-4E5A-90AF-9D2772608FC9}"/>
    <dgm:cxn modelId="{61A84F87-4858-4C89-A277-F7668F292C51}" type="presParOf" srcId="{C5A587C7-13F6-4701-96F3-A852B946AC39}" destId="{4A274578-195F-48B1-BD6F-D9CA4A2D07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7D809B-BAB9-439F-9AE7-5589BBCD4B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94ED39-C4B6-419C-8A92-495445C782FF}">
      <dgm:prSet/>
      <dgm:spPr/>
      <dgm:t>
        <a:bodyPr/>
        <a:lstStyle/>
        <a:p>
          <a:pPr rtl="0"/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Надополнување на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политичките реформи на локално, регионално и национално ниво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и поддржување на развојот на младинската политика базирана на знаење и докази, како и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признавање на неформалното и информалното учење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особено преку зајакната соработка со политиката, подобро користење на ЕУ алатки за транспарентност и признавање и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дисеминација на добри практики.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E00076-66A0-4F65-8FBF-060CE9F40E4C}" type="parTrans" cxnId="{2F818F14-7C55-43FC-8D73-D21A26E5948F}">
      <dgm:prSet/>
      <dgm:spPr/>
      <dgm:t>
        <a:bodyPr/>
        <a:lstStyle/>
        <a:p>
          <a:endParaRPr lang="it-IT"/>
        </a:p>
      </dgm:t>
    </dgm:pt>
    <dgm:pt modelId="{81E4FE7C-BC9E-4343-B5F5-A7743FB5DFF9}" type="sibTrans" cxnId="{2F818F14-7C55-43FC-8D73-D21A26E5948F}">
      <dgm:prSet/>
      <dgm:spPr/>
      <dgm:t>
        <a:bodyPr/>
        <a:lstStyle/>
        <a:p>
          <a:endParaRPr lang="it-IT"/>
        </a:p>
      </dgm:t>
    </dgm:pt>
    <dgm:pt modelId="{B325DC7C-F3CA-4A32-9D56-A2A64B5C980B}" type="pres">
      <dgm:prSet presAssocID="{DF7D809B-BAB9-439F-9AE7-5589BBCD4B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4880CE2-2620-4B08-8C3F-DA7C697FB487}" type="pres">
      <dgm:prSet presAssocID="{BD94ED39-C4B6-419C-8A92-495445C782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F818F14-7C55-43FC-8D73-D21A26E5948F}" srcId="{DF7D809B-BAB9-439F-9AE7-5589BBCD4BB3}" destId="{BD94ED39-C4B6-419C-8A92-495445C782FF}" srcOrd="0" destOrd="0" parTransId="{DDE00076-66A0-4F65-8FBF-060CE9F40E4C}" sibTransId="{81E4FE7C-BC9E-4343-B5F5-A7743FB5DFF9}"/>
    <dgm:cxn modelId="{8656E234-BB42-43B6-8EF6-B047EE54666C}" type="presOf" srcId="{DF7D809B-BAB9-439F-9AE7-5589BBCD4BB3}" destId="{B325DC7C-F3CA-4A32-9D56-A2A64B5C980B}" srcOrd="0" destOrd="0" presId="urn:microsoft.com/office/officeart/2005/8/layout/vList2"/>
    <dgm:cxn modelId="{E6977AF5-CE61-411C-AE4C-FF75A0D49BBD}" type="presOf" srcId="{BD94ED39-C4B6-419C-8A92-495445C782FF}" destId="{A4880CE2-2620-4B08-8C3F-DA7C697FB487}" srcOrd="0" destOrd="0" presId="urn:microsoft.com/office/officeart/2005/8/layout/vList2"/>
    <dgm:cxn modelId="{272E8C5D-54BB-4EB5-9010-F8939E83B069}" type="presParOf" srcId="{B325DC7C-F3CA-4A32-9D56-A2A64B5C980B}" destId="{A4880CE2-2620-4B08-8C3F-DA7C697FB4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BC0B97-5C5B-4AA4-B9AF-B7344CB121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961136-3938-469A-9920-F690FBFEAB4F}">
      <dgm:prSet/>
      <dgm:spPr/>
      <dgm:t>
        <a:bodyPr/>
        <a:lstStyle/>
        <a:p>
          <a:pPr rtl="0"/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Зајакнување на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меѓународната димензија на младинските активности 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 улогата на младинските работници и организации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како структури за поддршка на младите луѓе 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 комплементарност со надворешните акции на Европската унија, особено преку </a:t>
          </a:r>
          <a:r>
            <a:rPr lang="ru-RU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промоција на мобилност и соработка 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помеѓу засегнати страни од програмските и партнерските земји и меѓународните организации и преку насочено градење на капацитети во партнерските земји.</a:t>
          </a:r>
          <a:endParaRPr lang="it-IT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4389D3-3F65-4796-B1E7-E8E0C0EF77DD}" type="parTrans" cxnId="{57B7DA82-06F1-4672-A640-075A1EDB7E88}">
      <dgm:prSet/>
      <dgm:spPr/>
      <dgm:t>
        <a:bodyPr/>
        <a:lstStyle/>
        <a:p>
          <a:endParaRPr lang="it-IT"/>
        </a:p>
      </dgm:t>
    </dgm:pt>
    <dgm:pt modelId="{9FC0F14C-9F40-4E11-A3D5-CF33AE50284C}" type="sibTrans" cxnId="{57B7DA82-06F1-4672-A640-075A1EDB7E88}">
      <dgm:prSet/>
      <dgm:spPr/>
      <dgm:t>
        <a:bodyPr/>
        <a:lstStyle/>
        <a:p>
          <a:endParaRPr lang="it-IT"/>
        </a:p>
      </dgm:t>
    </dgm:pt>
    <dgm:pt modelId="{8A079256-D1B4-4228-B444-F9A730892E9C}" type="pres">
      <dgm:prSet presAssocID="{F1BC0B97-5C5B-4AA4-B9AF-B7344CB121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21A7C63-CC6A-45A5-A069-AADF996C6202}" type="pres">
      <dgm:prSet presAssocID="{1F961136-3938-469A-9920-F690FBFEAB4F}" presName="parentText" presStyleLbl="node1" presStyleIdx="0" presStyleCnt="1" custScaleY="11461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22719C1-542B-4A24-B0BE-AC2C71097FA5}" type="presOf" srcId="{1F961136-3938-469A-9920-F690FBFEAB4F}" destId="{821A7C63-CC6A-45A5-A069-AADF996C6202}" srcOrd="0" destOrd="0" presId="urn:microsoft.com/office/officeart/2005/8/layout/vList2"/>
    <dgm:cxn modelId="{3387DAB4-47E2-4B92-9433-009A833FF890}" type="presOf" srcId="{F1BC0B97-5C5B-4AA4-B9AF-B7344CB12191}" destId="{8A079256-D1B4-4228-B444-F9A730892E9C}" srcOrd="0" destOrd="0" presId="urn:microsoft.com/office/officeart/2005/8/layout/vList2"/>
    <dgm:cxn modelId="{57B7DA82-06F1-4672-A640-075A1EDB7E88}" srcId="{F1BC0B97-5C5B-4AA4-B9AF-B7344CB12191}" destId="{1F961136-3938-469A-9920-F690FBFEAB4F}" srcOrd="0" destOrd="0" parTransId="{274389D3-3F65-4796-B1E7-E8E0C0EF77DD}" sibTransId="{9FC0F14C-9F40-4E11-A3D5-CF33AE50284C}"/>
    <dgm:cxn modelId="{D4598A6B-4058-4C3A-9535-4B7402660A72}" type="presParOf" srcId="{8A079256-D1B4-4228-B444-F9A730892E9C}" destId="{821A7C63-CC6A-45A5-A069-AADF996C62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BC0B97-5C5B-4AA4-B9AF-B7344CB121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961136-3938-469A-9920-F690FBFEAB4F}">
      <dgm:prSet custT="1"/>
      <dgm:spPr/>
      <dgm:t>
        <a:bodyPr/>
        <a:lstStyle/>
        <a:p>
          <a:pPr rtl="0"/>
          <a:r>
            <a:rPr lang="ru-RU" sz="20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 овој поглед, имајќи го предвид </a:t>
          </a:r>
          <a:r>
            <a:rPr lang="ru-RU" sz="20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критичкиот контекст во Европа </a:t>
          </a:r>
          <a:r>
            <a:rPr lang="ru-RU" sz="20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и со оглед на фактот дека младинската работа, активностите за неформално учење и волонтерството можат значително да придонесат за задоволување на потребите на бегалците, барателите на азил и мигрантите и/или </a:t>
          </a:r>
          <a:r>
            <a:rPr lang="ru-RU" sz="20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да ја зголемат свеста за ова прашање во рамките на локалните заедници - особено внимание ќе се посвети на поддршка на проекти за мобилност на млади кои вклучуваат или се фокусираат на бегалците/барателите на азил и мигрантите</a:t>
          </a:r>
          <a:r>
            <a:rPr lang="ru-RU" sz="20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274389D3-3F65-4796-B1E7-E8E0C0EF77DD}" type="parTrans" cxnId="{57B7DA82-06F1-4672-A640-075A1EDB7E88}">
      <dgm:prSet/>
      <dgm:spPr/>
      <dgm:t>
        <a:bodyPr/>
        <a:lstStyle/>
        <a:p>
          <a:endParaRPr lang="it-IT"/>
        </a:p>
      </dgm:t>
    </dgm:pt>
    <dgm:pt modelId="{9FC0F14C-9F40-4E11-A3D5-CF33AE50284C}" type="sibTrans" cxnId="{57B7DA82-06F1-4672-A640-075A1EDB7E88}">
      <dgm:prSet/>
      <dgm:spPr/>
      <dgm:t>
        <a:bodyPr/>
        <a:lstStyle/>
        <a:p>
          <a:endParaRPr lang="it-IT"/>
        </a:p>
      </dgm:t>
    </dgm:pt>
    <dgm:pt modelId="{8A079256-D1B4-4228-B444-F9A730892E9C}" type="pres">
      <dgm:prSet presAssocID="{F1BC0B97-5C5B-4AA4-B9AF-B7344CB121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21A7C63-CC6A-45A5-A069-AADF996C6202}" type="pres">
      <dgm:prSet presAssocID="{1F961136-3938-469A-9920-F690FBFEAB4F}" presName="parentText" presStyleLbl="node1" presStyleIdx="0" presStyleCnt="1" custScaleY="128506" custLinFactNeighborX="-943" custLinFactNeighborY="-84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56844F-0622-49BB-B6F0-69542843F6B7}" type="presOf" srcId="{1F961136-3938-469A-9920-F690FBFEAB4F}" destId="{821A7C63-CC6A-45A5-A069-AADF996C6202}" srcOrd="0" destOrd="0" presId="urn:microsoft.com/office/officeart/2005/8/layout/vList2"/>
    <dgm:cxn modelId="{A5F2C2C5-1640-4403-8B7D-546EBFD2B019}" type="presOf" srcId="{F1BC0B97-5C5B-4AA4-B9AF-B7344CB12191}" destId="{8A079256-D1B4-4228-B444-F9A730892E9C}" srcOrd="0" destOrd="0" presId="urn:microsoft.com/office/officeart/2005/8/layout/vList2"/>
    <dgm:cxn modelId="{57B7DA82-06F1-4672-A640-075A1EDB7E88}" srcId="{F1BC0B97-5C5B-4AA4-B9AF-B7344CB12191}" destId="{1F961136-3938-469A-9920-F690FBFEAB4F}" srcOrd="0" destOrd="0" parTransId="{274389D3-3F65-4796-B1E7-E8E0C0EF77DD}" sibTransId="{9FC0F14C-9F40-4E11-A3D5-CF33AE50284C}"/>
    <dgm:cxn modelId="{524019E4-78B3-4AB6-88A3-AF1C6670804C}" type="presParOf" srcId="{8A079256-D1B4-4228-B444-F9A730892E9C}" destId="{821A7C63-CC6A-45A5-A069-AADF996C62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CED32-7CCF-4A20-A791-1B36089241F8}">
      <dsp:nvSpPr>
        <dsp:cNvPr id="0" name=""/>
        <dsp:cNvSpPr/>
      </dsp:nvSpPr>
      <dsp:spPr>
        <a:xfrm>
          <a:off x="1321212" y="133407"/>
          <a:ext cx="2682462" cy="1213234"/>
        </a:xfrm>
        <a:prstGeom prst="rect">
          <a:avLst/>
        </a:prstGeom>
        <a:solidFill>
          <a:srgbClr val="1198DE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000" kern="1200" dirty="0" smtClean="0">
              <a:latin typeface="Raleway"/>
            </a:rPr>
            <a:t>Образование на возрасни</a:t>
          </a:r>
          <a:endParaRPr lang="en-GB" sz="3000" kern="1200" dirty="0">
            <a:latin typeface="Raleway"/>
          </a:endParaRPr>
        </a:p>
      </dsp:txBody>
      <dsp:txXfrm>
        <a:off x="1321212" y="133407"/>
        <a:ext cx="2682462" cy="1213234"/>
      </dsp:txXfrm>
    </dsp:sp>
    <dsp:sp modelId="{FF8D727A-08E1-4941-A158-D818C4257C5F}">
      <dsp:nvSpPr>
        <dsp:cNvPr id="0" name=""/>
        <dsp:cNvSpPr/>
      </dsp:nvSpPr>
      <dsp:spPr>
        <a:xfrm>
          <a:off x="0" y="133407"/>
          <a:ext cx="1201102" cy="121323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B48F4-D30D-4E5E-94F3-91037EE28110}">
      <dsp:nvSpPr>
        <dsp:cNvPr id="0" name=""/>
        <dsp:cNvSpPr/>
      </dsp:nvSpPr>
      <dsp:spPr>
        <a:xfrm>
          <a:off x="0" y="1546826"/>
          <a:ext cx="2682462" cy="1213234"/>
        </a:xfrm>
        <a:prstGeom prst="rect">
          <a:avLst/>
        </a:prstGeom>
        <a:solidFill>
          <a:srgbClr val="1198DE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000" kern="1200" dirty="0" smtClean="0">
              <a:latin typeface="Raleway"/>
            </a:rPr>
            <a:t>Млади</a:t>
          </a:r>
          <a:endParaRPr lang="en-GB" sz="3000" kern="1200" dirty="0">
            <a:latin typeface="Raleway"/>
          </a:endParaRPr>
        </a:p>
      </dsp:txBody>
      <dsp:txXfrm>
        <a:off x="0" y="1546826"/>
        <a:ext cx="2682462" cy="1213234"/>
      </dsp:txXfrm>
    </dsp:sp>
    <dsp:sp modelId="{87E3EC78-C4F8-42F2-8916-60EB2BFC999B}">
      <dsp:nvSpPr>
        <dsp:cNvPr id="0" name=""/>
        <dsp:cNvSpPr/>
      </dsp:nvSpPr>
      <dsp:spPr>
        <a:xfrm>
          <a:off x="2802572" y="1546826"/>
          <a:ext cx="1201102" cy="121323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C0DE8-96E8-4D0F-B35B-2B8AF9DB91EA}">
      <dsp:nvSpPr>
        <dsp:cNvPr id="0" name=""/>
        <dsp:cNvSpPr/>
      </dsp:nvSpPr>
      <dsp:spPr>
        <a:xfrm>
          <a:off x="1321212" y="2960245"/>
          <a:ext cx="2682462" cy="1213234"/>
        </a:xfrm>
        <a:prstGeom prst="rect">
          <a:avLst/>
        </a:prstGeom>
        <a:solidFill>
          <a:srgbClr val="1198DE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000" kern="1200" dirty="0" smtClean="0">
              <a:latin typeface="Raleway"/>
            </a:rPr>
            <a:t>Спорт</a:t>
          </a:r>
          <a:endParaRPr lang="en-GB" sz="3000" kern="1200" dirty="0">
            <a:latin typeface="Raleway"/>
          </a:endParaRPr>
        </a:p>
      </dsp:txBody>
      <dsp:txXfrm>
        <a:off x="1321212" y="2960245"/>
        <a:ext cx="2682462" cy="1213234"/>
      </dsp:txXfrm>
    </dsp:sp>
    <dsp:sp modelId="{F5862958-49AE-47BE-BB6A-EBE79A2742AC}">
      <dsp:nvSpPr>
        <dsp:cNvPr id="0" name=""/>
        <dsp:cNvSpPr/>
      </dsp:nvSpPr>
      <dsp:spPr>
        <a:xfrm>
          <a:off x="0" y="2960245"/>
          <a:ext cx="1201102" cy="121323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87930-AF06-472E-B3EF-7207E9BD7E7D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52B30-BC51-4405-B4D4-36D18B585465}">
      <dsp:nvSpPr>
        <dsp:cNvPr id="0" name=""/>
        <dsp:cNvSpPr/>
      </dsp:nvSpPr>
      <dsp:spPr>
        <a:xfrm>
          <a:off x="431480" y="285658"/>
          <a:ext cx="8344509" cy="571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377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Клучна Акција 1</a:t>
          </a:r>
          <a:r>
            <a:rPr lang="en-US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МОБИЛНОСТ </a:t>
          </a:r>
          <a:r>
            <a:rPr lang="mk-MK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индивидуи</a:t>
          </a:r>
          <a:endParaRPr lang="it-IT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1480" y="285658"/>
        <a:ext cx="8344509" cy="571682"/>
      </dsp:txXfrm>
    </dsp:sp>
    <dsp:sp modelId="{41B3CE46-E189-4758-B995-07C8C5DD48BF}">
      <dsp:nvSpPr>
        <dsp:cNvPr id="0" name=""/>
        <dsp:cNvSpPr/>
      </dsp:nvSpPr>
      <dsp:spPr>
        <a:xfrm>
          <a:off x="74178" y="2141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627C5-79AA-47DB-A885-9BBDCF9FA88D}">
      <dsp:nvSpPr>
        <dsp:cNvPr id="0" name=""/>
        <dsp:cNvSpPr/>
      </dsp:nvSpPr>
      <dsp:spPr>
        <a:xfrm>
          <a:off x="841131" y="990600"/>
          <a:ext cx="7934858" cy="876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377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Клучна Акција 2</a:t>
          </a:r>
          <a:r>
            <a:rPr lang="en-US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900" b="1" i="0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СОРАБОТКА</a:t>
          </a:r>
          <a:r>
            <a:rPr lang="ru-RU" sz="1900" b="0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за иновација и размена на добри практики</a:t>
          </a:r>
          <a:endParaRPr lang="it-IT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1131" y="990600"/>
        <a:ext cx="7934858" cy="876298"/>
      </dsp:txXfrm>
    </dsp:sp>
    <dsp:sp modelId="{36D8A42C-C963-48AE-B351-980F9A07E676}">
      <dsp:nvSpPr>
        <dsp:cNvPr id="0" name=""/>
        <dsp:cNvSpPr/>
      </dsp:nvSpPr>
      <dsp:spPr>
        <a:xfrm>
          <a:off x="483829" y="107144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A82EC-D5A1-479B-9DAA-7E75E4CDF9A5}">
      <dsp:nvSpPr>
        <dsp:cNvPr id="0" name=""/>
        <dsp:cNvSpPr/>
      </dsp:nvSpPr>
      <dsp:spPr>
        <a:xfrm>
          <a:off x="966861" y="2000158"/>
          <a:ext cx="7809128" cy="571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377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Клучна Акција </a:t>
          </a:r>
          <a:r>
            <a:rPr lang="en-US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en-US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  <a:r>
            <a:rPr lang="ru-RU" sz="1900" b="0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Поддршка на </a:t>
          </a:r>
          <a:r>
            <a:rPr lang="ru-RU" sz="1900" b="1" i="0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РЕФОРМИ ВО ПОЛИТИКИТЕ</a:t>
          </a:r>
          <a:endParaRPr lang="it-IT" sz="1900" b="1" kern="12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66861" y="2000158"/>
        <a:ext cx="7809128" cy="571682"/>
      </dsp:txXfrm>
    </dsp:sp>
    <dsp:sp modelId="{D46154FE-F58F-4643-AE74-5810C1CEB111}">
      <dsp:nvSpPr>
        <dsp:cNvPr id="0" name=""/>
        <dsp:cNvSpPr/>
      </dsp:nvSpPr>
      <dsp:spPr>
        <a:xfrm>
          <a:off x="609559" y="19286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B10C1-C913-482B-963E-4D8637BCF630}">
      <dsp:nvSpPr>
        <dsp:cNvPr id="0" name=""/>
        <dsp:cNvSpPr/>
      </dsp:nvSpPr>
      <dsp:spPr>
        <a:xfrm>
          <a:off x="838037" y="2819403"/>
          <a:ext cx="7934858" cy="571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377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i="0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Жан Моне </a:t>
          </a:r>
          <a:r>
            <a:rPr lang="mk-MK" sz="1900" b="0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активности</a:t>
          </a:r>
          <a:endParaRPr lang="it-IT" sz="1900" b="1" kern="12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38037" y="2819403"/>
        <a:ext cx="7934858" cy="571682"/>
      </dsp:txXfrm>
    </dsp:sp>
    <dsp:sp modelId="{EBB71598-B691-44F6-A746-CCDF6AF852F5}">
      <dsp:nvSpPr>
        <dsp:cNvPr id="0" name=""/>
        <dsp:cNvSpPr/>
      </dsp:nvSpPr>
      <dsp:spPr>
        <a:xfrm>
          <a:off x="483829" y="278594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E2D1-AF6E-47AB-8223-5567010BC815}">
      <dsp:nvSpPr>
        <dsp:cNvPr id="0" name=""/>
        <dsp:cNvSpPr/>
      </dsp:nvSpPr>
      <dsp:spPr>
        <a:xfrm>
          <a:off x="431480" y="3714658"/>
          <a:ext cx="8344509" cy="571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377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Спорт</a:t>
          </a:r>
          <a:endParaRPr lang="it-IT" sz="1900" b="1" kern="12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1480" y="3714658"/>
        <a:ext cx="8344509" cy="571682"/>
      </dsp:txXfrm>
    </dsp:sp>
    <dsp:sp modelId="{DE31DC3D-AB05-408A-826C-06AD77B51F27}">
      <dsp:nvSpPr>
        <dsp:cNvPr id="0" name=""/>
        <dsp:cNvSpPr/>
      </dsp:nvSpPr>
      <dsp:spPr>
        <a:xfrm>
          <a:off x="74178" y="36431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9240B-772A-4DD9-A13C-2CE8D3EC27BF}">
      <dsp:nvSpPr>
        <dsp:cNvPr id="0" name=""/>
        <dsp:cNvSpPr/>
      </dsp:nvSpPr>
      <dsp:spPr>
        <a:xfrm>
          <a:off x="2103497" y="513351"/>
          <a:ext cx="395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7" y="45720"/>
              </a:lnTo>
            </a:path>
          </a:pathLst>
        </a:custGeom>
        <a:noFill/>
        <a:ln w="28575" cap="flat" cmpd="sng" algn="ctr">
          <a:solidFill>
            <a:srgbClr val="3003D3"/>
          </a:solidFill>
          <a:prstDash val="solid"/>
          <a:headEnd type="none"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290432" y="556940"/>
        <a:ext cx="21287" cy="4261"/>
      </dsp:txXfrm>
    </dsp:sp>
    <dsp:sp modelId="{7F2710F1-7A07-4BF4-BCCB-CB27AA7EB7A3}">
      <dsp:nvSpPr>
        <dsp:cNvPr id="0" name=""/>
        <dsp:cNvSpPr/>
      </dsp:nvSpPr>
      <dsp:spPr>
        <a:xfrm>
          <a:off x="22344" y="3735"/>
          <a:ext cx="2082953" cy="11106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Идеја за проект + истражување на потребите</a:t>
          </a:r>
          <a:endParaRPr lang="it-IT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344" y="3735"/>
        <a:ext cx="2082953" cy="1110671"/>
      </dsp:txXfrm>
    </dsp:sp>
    <dsp:sp modelId="{8099484C-2D7C-46F6-BFAA-297B46999476}">
      <dsp:nvSpPr>
        <dsp:cNvPr id="0" name=""/>
        <dsp:cNvSpPr/>
      </dsp:nvSpPr>
      <dsp:spPr>
        <a:xfrm>
          <a:off x="4380374" y="513351"/>
          <a:ext cx="395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7" y="45720"/>
              </a:lnTo>
            </a:path>
          </a:pathLst>
        </a:custGeom>
        <a:noFill/>
        <a:ln w="28575" cap="flat" cmpd="sng" algn="ctr">
          <a:solidFill>
            <a:srgbClr val="3003D3"/>
          </a:solidFill>
          <a:prstDash val="solid"/>
          <a:headEnd type="none"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567309" y="556940"/>
        <a:ext cx="21287" cy="4261"/>
      </dsp:txXfrm>
    </dsp:sp>
    <dsp:sp modelId="{0ACC0E62-21C7-4997-B2DB-2FB0BECA7CDC}">
      <dsp:nvSpPr>
        <dsp:cNvPr id="0" name=""/>
        <dsp:cNvSpPr/>
      </dsp:nvSpPr>
      <dsp:spPr>
        <a:xfrm>
          <a:off x="2531055" y="3735"/>
          <a:ext cx="1851119" cy="1110671"/>
        </a:xfrm>
        <a:prstGeom prst="rect">
          <a:avLst/>
        </a:prstGeom>
        <a:solidFill>
          <a:schemeClr val="accent1">
            <a:shade val="80000"/>
            <a:hueOff val="101365"/>
            <a:satOff val="-5692"/>
            <a:lumOff val="4909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Склучување партнерства</a:t>
          </a:r>
          <a:endParaRPr lang="it-IT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31055" y="3735"/>
        <a:ext cx="1851119" cy="1110671"/>
      </dsp:txXfrm>
    </dsp:sp>
    <dsp:sp modelId="{414BF90E-8AFF-46E4-853D-954AFF70CADD}">
      <dsp:nvSpPr>
        <dsp:cNvPr id="0" name=""/>
        <dsp:cNvSpPr/>
      </dsp:nvSpPr>
      <dsp:spPr>
        <a:xfrm>
          <a:off x="808781" y="1112606"/>
          <a:ext cx="5055639" cy="395157"/>
        </a:xfrm>
        <a:custGeom>
          <a:avLst/>
          <a:gdLst/>
          <a:ahLst/>
          <a:cxnLst/>
          <a:rect l="0" t="0" r="0" b="0"/>
          <a:pathLst>
            <a:path>
              <a:moveTo>
                <a:pt x="5055639" y="0"/>
              </a:moveTo>
              <a:lnTo>
                <a:pt x="5055639" y="214678"/>
              </a:lnTo>
              <a:lnTo>
                <a:pt x="0" y="214678"/>
              </a:lnTo>
              <a:lnTo>
                <a:pt x="0" y="395157"/>
              </a:lnTo>
            </a:path>
          </a:pathLst>
        </a:custGeom>
        <a:noFill/>
        <a:ln w="28575" cap="flat" cmpd="sng" algn="ctr">
          <a:solidFill>
            <a:srgbClr val="3003D3"/>
          </a:solidFill>
          <a:prstDash val="solid"/>
          <a:headEnd type="none"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209763" y="1308054"/>
        <a:ext cx="253676" cy="4261"/>
      </dsp:txXfrm>
    </dsp:sp>
    <dsp:sp modelId="{47180A2A-DD2C-43B4-B64E-D4C08A36202F}">
      <dsp:nvSpPr>
        <dsp:cNvPr id="0" name=""/>
        <dsp:cNvSpPr/>
      </dsp:nvSpPr>
      <dsp:spPr>
        <a:xfrm>
          <a:off x="4807931" y="3735"/>
          <a:ext cx="2112978" cy="1110671"/>
        </a:xfrm>
        <a:prstGeom prst="rect">
          <a:avLst/>
        </a:prstGeom>
        <a:solidFill>
          <a:schemeClr val="accent1">
            <a:shade val="80000"/>
            <a:hueOff val="202730"/>
            <a:satOff val="-11384"/>
            <a:lumOff val="9817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Поднесување на апликација</a:t>
          </a:r>
          <a:endParaRPr lang="it-IT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07931" y="3735"/>
        <a:ext cx="2112978" cy="1110671"/>
      </dsp:txXfrm>
    </dsp:sp>
    <dsp:sp modelId="{F52267B4-BE06-40D1-8978-5D0EF22E4667}">
      <dsp:nvSpPr>
        <dsp:cNvPr id="0" name=""/>
        <dsp:cNvSpPr/>
      </dsp:nvSpPr>
      <dsp:spPr>
        <a:xfrm>
          <a:off x="1615763" y="2049780"/>
          <a:ext cx="198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8032" y="45720"/>
              </a:lnTo>
            </a:path>
          </a:pathLst>
        </a:custGeom>
        <a:noFill/>
        <a:ln w="28575" cap="flat" cmpd="sng" algn="ctr">
          <a:solidFill>
            <a:srgbClr val="3003D3"/>
          </a:solidFill>
          <a:prstDash val="solid"/>
          <a:headEnd type="none"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709064" y="2093369"/>
        <a:ext cx="11431" cy="4261"/>
      </dsp:txXfrm>
    </dsp:sp>
    <dsp:sp modelId="{ED756261-3085-47CC-AA8E-D7090C3A8C0B}">
      <dsp:nvSpPr>
        <dsp:cNvPr id="0" name=""/>
        <dsp:cNvSpPr/>
      </dsp:nvSpPr>
      <dsp:spPr>
        <a:xfrm>
          <a:off x="0" y="1540164"/>
          <a:ext cx="1617563" cy="1110671"/>
        </a:xfrm>
        <a:prstGeom prst="rect">
          <a:avLst/>
        </a:prstGeom>
        <a:solidFill>
          <a:schemeClr val="accent1">
            <a:shade val="80000"/>
            <a:hueOff val="304096"/>
            <a:satOff val="-17076"/>
            <a:lumOff val="14726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Резултати од селекција</a:t>
          </a:r>
          <a:endParaRPr lang="it-IT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540164"/>
        <a:ext cx="1617563" cy="1110671"/>
      </dsp:txXfrm>
    </dsp:sp>
    <dsp:sp modelId="{C6D62CCA-8CD3-4F14-AC36-9C60A6F201A1}">
      <dsp:nvSpPr>
        <dsp:cNvPr id="0" name=""/>
        <dsp:cNvSpPr/>
      </dsp:nvSpPr>
      <dsp:spPr>
        <a:xfrm>
          <a:off x="4951203" y="2049779"/>
          <a:ext cx="4042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83" y="45720"/>
              </a:lnTo>
            </a:path>
          </a:pathLst>
        </a:custGeom>
        <a:noFill/>
        <a:ln w="28575" cap="flat" cmpd="sng" algn="ctr">
          <a:solidFill>
            <a:srgbClr val="3003D3"/>
          </a:solidFill>
          <a:prstDash val="solid"/>
          <a:headEnd type="none"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142473" y="2093369"/>
        <a:ext cx="21744" cy="4261"/>
      </dsp:txXfrm>
    </dsp:sp>
    <dsp:sp modelId="{9275874B-73B0-4A62-AAF6-8F2F8D678DFD}">
      <dsp:nvSpPr>
        <dsp:cNvPr id="0" name=""/>
        <dsp:cNvSpPr/>
      </dsp:nvSpPr>
      <dsp:spPr>
        <a:xfrm>
          <a:off x="1846196" y="1540164"/>
          <a:ext cx="3106807" cy="1110671"/>
        </a:xfrm>
        <a:prstGeom prst="rect">
          <a:avLst/>
        </a:prstGeom>
        <a:solidFill>
          <a:schemeClr val="accent1">
            <a:shade val="80000"/>
            <a:hueOff val="405461"/>
            <a:satOff val="-22768"/>
            <a:lumOff val="19635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Потпишување на договор и добивање на дел од грантот (40-80%)</a:t>
          </a:r>
          <a:endParaRPr lang="it-IT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46196" y="1540164"/>
        <a:ext cx="3106807" cy="1110671"/>
      </dsp:txXfrm>
    </dsp:sp>
    <dsp:sp modelId="{B8C96168-DDD9-4428-A806-DFA49ECBC7B4}">
      <dsp:nvSpPr>
        <dsp:cNvPr id="0" name=""/>
        <dsp:cNvSpPr/>
      </dsp:nvSpPr>
      <dsp:spPr>
        <a:xfrm>
          <a:off x="2032567" y="2649035"/>
          <a:ext cx="4469333" cy="365635"/>
        </a:xfrm>
        <a:custGeom>
          <a:avLst/>
          <a:gdLst/>
          <a:ahLst/>
          <a:cxnLst/>
          <a:rect l="0" t="0" r="0" b="0"/>
          <a:pathLst>
            <a:path>
              <a:moveTo>
                <a:pt x="4469333" y="0"/>
              </a:moveTo>
              <a:lnTo>
                <a:pt x="4469333" y="199917"/>
              </a:lnTo>
              <a:lnTo>
                <a:pt x="0" y="199917"/>
              </a:lnTo>
              <a:lnTo>
                <a:pt x="0" y="365635"/>
              </a:lnTo>
            </a:path>
          </a:pathLst>
        </a:custGeom>
        <a:noFill/>
        <a:ln w="28575" cap="flat" cmpd="sng" algn="ctr">
          <a:solidFill>
            <a:srgbClr val="3003D3"/>
          </a:solidFill>
          <a:prstDash val="solid"/>
          <a:headEnd type="none"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155062" y="2829722"/>
        <a:ext cx="224343" cy="4261"/>
      </dsp:txXfrm>
    </dsp:sp>
    <dsp:sp modelId="{8CC280E7-A09C-4A1D-8D85-0DCDECF6068E}">
      <dsp:nvSpPr>
        <dsp:cNvPr id="0" name=""/>
        <dsp:cNvSpPr/>
      </dsp:nvSpPr>
      <dsp:spPr>
        <a:xfrm>
          <a:off x="5387887" y="1540164"/>
          <a:ext cx="2228025" cy="1110671"/>
        </a:xfrm>
        <a:prstGeom prst="rect">
          <a:avLst/>
        </a:prstGeom>
        <a:solidFill>
          <a:schemeClr val="accent1">
            <a:shade val="80000"/>
            <a:hueOff val="506826"/>
            <a:satOff val="-28460"/>
            <a:lumOff val="24544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b="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Имплементација на проектни активности</a:t>
          </a:r>
          <a:endParaRPr lang="it-IT" sz="1800" b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87887" y="1540164"/>
        <a:ext cx="2228025" cy="1110671"/>
      </dsp:txXfrm>
    </dsp:sp>
    <dsp:sp modelId="{9BA83BF4-86C7-40FC-8AE8-2604E2FB13CF}">
      <dsp:nvSpPr>
        <dsp:cNvPr id="0" name=""/>
        <dsp:cNvSpPr/>
      </dsp:nvSpPr>
      <dsp:spPr>
        <a:xfrm>
          <a:off x="2956326" y="3556687"/>
          <a:ext cx="502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762" y="45720"/>
              </a:lnTo>
            </a:path>
          </a:pathLst>
        </a:custGeom>
        <a:noFill/>
        <a:ln w="28575" cap="flat" cmpd="sng" algn="ctr">
          <a:solidFill>
            <a:srgbClr val="3003D3"/>
          </a:solidFill>
          <a:prstDash val="solid"/>
          <a:headEnd type="none"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194374" y="3600276"/>
        <a:ext cx="26668" cy="4261"/>
      </dsp:txXfrm>
    </dsp:sp>
    <dsp:sp modelId="{BDA5EA14-9E42-4E94-ACB0-2DB9B1D3D860}">
      <dsp:nvSpPr>
        <dsp:cNvPr id="0" name=""/>
        <dsp:cNvSpPr/>
      </dsp:nvSpPr>
      <dsp:spPr>
        <a:xfrm>
          <a:off x="1107007" y="3047071"/>
          <a:ext cx="1851119" cy="1110671"/>
        </a:xfrm>
        <a:prstGeom prst="rect">
          <a:avLst/>
        </a:prstGeom>
        <a:solidFill>
          <a:schemeClr val="accent1">
            <a:shade val="80000"/>
            <a:hueOff val="608191"/>
            <a:satOff val="-34152"/>
            <a:lumOff val="29452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Финален извештај</a:t>
          </a:r>
          <a:endParaRPr lang="it-IT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07007" y="3047071"/>
        <a:ext cx="1851119" cy="1110671"/>
      </dsp:txXfrm>
    </dsp:sp>
    <dsp:sp modelId="{B9BF00B6-CECD-49B0-AA91-6D9FF5BA2982}">
      <dsp:nvSpPr>
        <dsp:cNvPr id="0" name=""/>
        <dsp:cNvSpPr/>
      </dsp:nvSpPr>
      <dsp:spPr>
        <a:xfrm>
          <a:off x="3491489" y="3047071"/>
          <a:ext cx="2900722" cy="1110671"/>
        </a:xfrm>
        <a:prstGeom prst="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Доколку се е во ред, добивање на останатиот дел од грантот (20-60%)</a:t>
          </a:r>
          <a:endParaRPr lang="it-IT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91489" y="3047071"/>
        <a:ext cx="2900722" cy="1110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BF7D1-3903-4A4B-AF58-49DD3D5CA581}">
      <dsp:nvSpPr>
        <dsp:cNvPr id="0" name=""/>
        <dsp:cNvSpPr/>
      </dsp:nvSpPr>
      <dsp:spPr>
        <a:xfrm>
          <a:off x="1321353" y="136181"/>
          <a:ext cx="2678779" cy="1211569"/>
        </a:xfrm>
        <a:prstGeom prst="rect">
          <a:avLst/>
        </a:prstGeom>
        <a:solidFill>
          <a:srgbClr val="1198DE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000" kern="1200" dirty="0" smtClean="0">
              <a:latin typeface="Raleway"/>
            </a:rPr>
            <a:t>Високо образование</a:t>
          </a:r>
          <a:endParaRPr lang="en-GB" sz="3000" kern="1200" dirty="0"/>
        </a:p>
      </dsp:txBody>
      <dsp:txXfrm>
        <a:off x="1321353" y="136181"/>
        <a:ext cx="2678779" cy="1211569"/>
      </dsp:txXfrm>
    </dsp:sp>
    <dsp:sp modelId="{F27B5339-A77C-4B8D-982A-035B669C4E6A}">
      <dsp:nvSpPr>
        <dsp:cNvPr id="0" name=""/>
        <dsp:cNvSpPr/>
      </dsp:nvSpPr>
      <dsp:spPr>
        <a:xfrm>
          <a:off x="1954" y="136181"/>
          <a:ext cx="1199453" cy="121156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C48B7-7E7A-4814-9409-AD98503BC895}">
      <dsp:nvSpPr>
        <dsp:cNvPr id="0" name=""/>
        <dsp:cNvSpPr/>
      </dsp:nvSpPr>
      <dsp:spPr>
        <a:xfrm>
          <a:off x="1954" y="1547659"/>
          <a:ext cx="2678779" cy="1211569"/>
        </a:xfrm>
        <a:prstGeom prst="rect">
          <a:avLst/>
        </a:prstGeom>
        <a:solidFill>
          <a:srgbClr val="1198DE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800" kern="1200" dirty="0" smtClean="0">
              <a:latin typeface="Raleway"/>
            </a:rPr>
            <a:t>Стручно образование и обука</a:t>
          </a:r>
          <a:endParaRPr lang="en-GB" sz="2800" kern="1200" dirty="0">
            <a:latin typeface="Raleway"/>
          </a:endParaRPr>
        </a:p>
      </dsp:txBody>
      <dsp:txXfrm>
        <a:off x="1954" y="1547659"/>
        <a:ext cx="2678779" cy="1211569"/>
      </dsp:txXfrm>
    </dsp:sp>
    <dsp:sp modelId="{BFE9C6B3-1D9D-4405-9960-2F0649A29A98}">
      <dsp:nvSpPr>
        <dsp:cNvPr id="0" name=""/>
        <dsp:cNvSpPr/>
      </dsp:nvSpPr>
      <dsp:spPr>
        <a:xfrm>
          <a:off x="2800679" y="1547659"/>
          <a:ext cx="1199453" cy="121156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4E30D-0045-47C0-97C1-780F6C9044A3}">
      <dsp:nvSpPr>
        <dsp:cNvPr id="0" name=""/>
        <dsp:cNvSpPr/>
      </dsp:nvSpPr>
      <dsp:spPr>
        <a:xfrm>
          <a:off x="1321353" y="2959137"/>
          <a:ext cx="2678779" cy="1211569"/>
        </a:xfrm>
        <a:prstGeom prst="rect">
          <a:avLst/>
        </a:prstGeom>
        <a:solidFill>
          <a:srgbClr val="1198DE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000" kern="1200" dirty="0" smtClean="0">
              <a:latin typeface="Raleway"/>
            </a:rPr>
            <a:t>Училишта</a:t>
          </a:r>
          <a:endParaRPr lang="en-GB" sz="3000" kern="1200" dirty="0">
            <a:latin typeface="Raleway"/>
          </a:endParaRPr>
        </a:p>
      </dsp:txBody>
      <dsp:txXfrm>
        <a:off x="1321353" y="2959137"/>
        <a:ext cx="2678779" cy="1211569"/>
      </dsp:txXfrm>
    </dsp:sp>
    <dsp:sp modelId="{34537527-077F-4344-B9E4-6AC01D9A1401}">
      <dsp:nvSpPr>
        <dsp:cNvPr id="0" name=""/>
        <dsp:cNvSpPr/>
      </dsp:nvSpPr>
      <dsp:spPr>
        <a:xfrm>
          <a:off x="1954" y="2959137"/>
          <a:ext cx="1199453" cy="121156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C62D5-9AD4-4E81-B5DB-4064CBE4BE32}">
      <dsp:nvSpPr>
        <dsp:cNvPr id="0" name=""/>
        <dsp:cNvSpPr/>
      </dsp:nvSpPr>
      <dsp:spPr>
        <a:xfrm>
          <a:off x="0" y="605105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Подобрување на </a:t>
          </a: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вештините и вработливоста</a:t>
          </a:r>
          <a:endParaRPr lang="it-IT" sz="1900" kern="12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605105"/>
        <a:ext cx="2786062" cy="1671637"/>
      </dsp:txXfrm>
    </dsp:sp>
    <dsp:sp modelId="{07FE4017-A256-40EC-949A-2BA13F111CB8}">
      <dsp:nvSpPr>
        <dsp:cNvPr id="0" name=""/>
        <dsp:cNvSpPr/>
      </dsp:nvSpPr>
      <dsp:spPr>
        <a:xfrm>
          <a:off x="3064668" y="605105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Поддршка за </a:t>
          </a: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модернизација</a:t>
          </a:r>
          <a:r>
            <a:rPr lang="mk-MK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на образованието и системите за обука и млади</a:t>
          </a:r>
          <a:endParaRPr lang="it-IT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64668" y="605105"/>
        <a:ext cx="2786062" cy="1671637"/>
      </dsp:txXfrm>
    </dsp:sp>
    <dsp:sp modelId="{2F40637A-053C-4C7D-9B32-38BD903336CE}">
      <dsp:nvSpPr>
        <dsp:cNvPr id="0" name=""/>
        <dsp:cNvSpPr/>
      </dsp:nvSpPr>
      <dsp:spPr>
        <a:xfrm>
          <a:off x="6129337" y="605105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Развивање на </a:t>
          </a:r>
          <a:r>
            <a:rPr lang="ru-RU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соработка</a:t>
          </a:r>
          <a:r>
            <a:rPr lang="ru-RU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помеѓу различни сектори и со бизнис светот, особено со компаниите</a:t>
          </a:r>
          <a:endParaRPr lang="it-IT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129337" y="605105"/>
        <a:ext cx="2786062" cy="1671637"/>
      </dsp:txXfrm>
    </dsp:sp>
    <dsp:sp modelId="{05A1A403-5990-4542-94EE-FD40D10461B0}">
      <dsp:nvSpPr>
        <dsp:cNvPr id="0" name=""/>
        <dsp:cNvSpPr/>
      </dsp:nvSpPr>
      <dsp:spPr>
        <a:xfrm>
          <a:off x="0" y="2555349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Поедноставување</a:t>
          </a:r>
          <a:r>
            <a:rPr lang="en-US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mk-MK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процедурите и правилата за аплицирања</a:t>
          </a:r>
          <a:endParaRPr lang="it-IT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555349"/>
        <a:ext cx="2786062" cy="1671637"/>
      </dsp:txXfrm>
    </dsp:sp>
    <dsp:sp modelId="{BDB5D7F8-AF92-4270-899A-D3281458B40E}">
      <dsp:nvSpPr>
        <dsp:cNvPr id="0" name=""/>
        <dsp:cNvSpPr/>
      </dsp:nvSpPr>
      <dsp:spPr>
        <a:xfrm>
          <a:off x="3064668" y="2555349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Европска додадена вредност</a:t>
          </a:r>
          <a:endParaRPr lang="it-IT" sz="1900" kern="12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64668" y="2555349"/>
        <a:ext cx="2786062" cy="1671637"/>
      </dsp:txXfrm>
    </dsp:sp>
    <dsp:sp modelId="{3EBA34EC-86F7-41BB-9BE4-9D50D4D64003}">
      <dsp:nvSpPr>
        <dsp:cNvPr id="0" name=""/>
        <dsp:cNvSpPr/>
      </dsp:nvSpPr>
      <dsp:spPr>
        <a:xfrm>
          <a:off x="6129337" y="2555349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Зголемен </a:t>
          </a:r>
          <a:r>
            <a:rPr lang="mk-MK" sz="19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фокус на резултати и влијание </a:t>
          </a:r>
          <a:r>
            <a:rPr lang="mk-MK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финансираните проекти</a:t>
          </a:r>
          <a:endParaRPr lang="it-IT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129337" y="2555349"/>
        <a:ext cx="2786062" cy="1671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26BB8-19DA-4F0B-838E-69FFF7EC3D14}">
      <dsp:nvSpPr>
        <dsp:cNvPr id="0" name=""/>
        <dsp:cNvSpPr/>
      </dsp:nvSpPr>
      <dsp:spPr>
        <a:xfrm>
          <a:off x="0" y="99517"/>
          <a:ext cx="83058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целите на стратегијата</a:t>
          </a:r>
          <a:r>
            <a:rPr lang="en-US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7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Europe </a:t>
          </a:r>
          <a:r>
            <a:rPr lang="en-US" sz="17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2020</a:t>
          </a:r>
          <a:endParaRPr lang="it-IT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967" y="132484"/>
        <a:ext cx="8239866" cy="609393"/>
      </dsp:txXfrm>
    </dsp:sp>
    <dsp:sp modelId="{EB720A6F-8490-446D-98D1-2B0818137606}">
      <dsp:nvSpPr>
        <dsp:cNvPr id="0" name=""/>
        <dsp:cNvSpPr/>
      </dsp:nvSpPr>
      <dsp:spPr>
        <a:xfrm>
          <a:off x="0" y="823804"/>
          <a:ext cx="83058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целите на стратешката рамка за </a:t>
          </a:r>
          <a:r>
            <a:rPr lang="ru-RU" sz="17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Европска соработка во образованието и обуката (ЕТ 2020)</a:t>
          </a: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вклучувајќи ги и соодветните индикатори</a:t>
          </a:r>
          <a:endParaRPr lang="it-IT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967" y="856771"/>
        <a:ext cx="8239866" cy="609393"/>
      </dsp:txXfrm>
    </dsp:sp>
    <dsp:sp modelId="{5C9AE4D3-74EC-48EE-A806-32C7F2FA31D0}">
      <dsp:nvSpPr>
        <dsp:cNvPr id="0" name=""/>
        <dsp:cNvSpPr/>
      </dsp:nvSpPr>
      <dsp:spPr>
        <a:xfrm>
          <a:off x="0" y="1548092"/>
          <a:ext cx="83058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одржлив развој на партнерските земји </a:t>
          </a:r>
          <a:r>
            <a:rPr lang="mk-MK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 областа на високото образование</a:t>
          </a:r>
          <a:endParaRPr lang="it-IT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967" y="1581059"/>
        <a:ext cx="8239866" cy="609393"/>
      </dsp:txXfrm>
    </dsp:sp>
    <dsp:sp modelId="{346989E7-8083-46E6-8BBC-D264B26F0A88}">
      <dsp:nvSpPr>
        <dsp:cNvPr id="0" name=""/>
        <dsp:cNvSpPr/>
      </dsp:nvSpPr>
      <dsp:spPr>
        <a:xfrm>
          <a:off x="0" y="2272380"/>
          <a:ext cx="83058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општите цели на обновената </a:t>
          </a:r>
          <a:r>
            <a:rPr lang="ru-RU" sz="17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рамка за Европска соработка во полето на младите (2010-2018)</a:t>
          </a: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</a:t>
          </a:r>
          <a:endParaRPr lang="it-IT" sz="1700" b="1" kern="12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967" y="2305347"/>
        <a:ext cx="8239866" cy="609393"/>
      </dsp:txXfrm>
    </dsp:sp>
    <dsp:sp modelId="{C0B9504E-47C2-4215-BF5B-C2E47672A6C5}">
      <dsp:nvSpPr>
        <dsp:cNvPr id="0" name=""/>
        <dsp:cNvSpPr/>
      </dsp:nvSpPr>
      <dsp:spPr>
        <a:xfrm>
          <a:off x="0" y="2996667"/>
          <a:ext cx="83058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целта за развој на </a:t>
          </a:r>
          <a:r>
            <a:rPr lang="ru-RU" sz="17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Европска димензија во спортот</a:t>
          </a: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во согласност со планот за работа на ЕУ за спорт</a:t>
          </a:r>
          <a:endParaRPr lang="it-IT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967" y="3029634"/>
        <a:ext cx="8239866" cy="609393"/>
      </dsp:txXfrm>
    </dsp:sp>
    <dsp:sp modelId="{8A683704-BF01-4494-A157-60F9EB7924E0}">
      <dsp:nvSpPr>
        <dsp:cNvPr id="0" name=""/>
        <dsp:cNvSpPr/>
      </dsp:nvSpPr>
      <dsp:spPr>
        <a:xfrm>
          <a:off x="0" y="3720955"/>
          <a:ext cx="83058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промоција на </a:t>
          </a:r>
          <a:r>
            <a:rPr lang="ru-RU" sz="17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европските вредности </a:t>
          </a: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 согласност со член 2 од Договорот за Европската унија.</a:t>
          </a:r>
          <a:endParaRPr lang="it-IT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967" y="3753922"/>
        <a:ext cx="8239866" cy="609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D9C3C-E389-4A81-8AD6-2C087A3B868D}">
      <dsp:nvSpPr>
        <dsp:cNvPr id="0" name=""/>
        <dsp:cNvSpPr/>
      </dsp:nvSpPr>
      <dsp:spPr>
        <a:xfrm>
          <a:off x="0" y="73953"/>
          <a:ext cx="7467600" cy="4347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Подобрување на </a:t>
          </a:r>
          <a:r>
            <a:rPr lang="ru-RU" sz="21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нивото на клучните компетенции и вештини на младите луѓе</a:t>
          </a:r>
          <a:r>
            <a:rPr lang="ru-RU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вклучувајќи ги и оние со помалку можности, како и промовира</a:t>
          </a:r>
          <a:r>
            <a:rPr lang="mk-MK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ње на</a:t>
          </a:r>
          <a:r>
            <a:rPr lang="ru-RU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1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учество во демократскиот живот во Европа и пазарот на трудот, активно граѓанство, интеркултурен дијалог, социјална вклученост и солидарност</a:t>
          </a:r>
          <a:r>
            <a:rPr lang="ru-RU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особено преку зголемени можности за учење и мобилност на младите луѓе, оние кои се активни во младинската работа или младинските организации и младинските лидери, како и преку зајакнување на врските помеѓу младинскиот сектор и пазарот на трудот.</a:t>
          </a:r>
          <a:endParaRPr lang="it-IT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2247" y="286200"/>
        <a:ext cx="7043106" cy="3923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74578-195F-48B1-BD6F-D9CA4A2D0798}">
      <dsp:nvSpPr>
        <dsp:cNvPr id="0" name=""/>
        <dsp:cNvSpPr/>
      </dsp:nvSpPr>
      <dsp:spPr>
        <a:xfrm>
          <a:off x="0" y="574724"/>
          <a:ext cx="7494896" cy="327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Поттикнување на </a:t>
          </a:r>
          <a:r>
            <a:rPr lang="ru-RU" sz="32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подобрување во квалитетот на младинската работа</a:t>
          </a: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особено преку </a:t>
          </a:r>
          <a:r>
            <a:rPr lang="ru-RU" sz="32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зајакната соработка</a:t>
          </a: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помеѓу организациите кои работат во полето на младите и/или други засегнати страни.</a:t>
          </a:r>
          <a:endParaRPr lang="it-IT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9636" y="734360"/>
        <a:ext cx="7175624" cy="2950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80CE2-2620-4B08-8C3F-DA7C697FB487}">
      <dsp:nvSpPr>
        <dsp:cNvPr id="0" name=""/>
        <dsp:cNvSpPr/>
      </dsp:nvSpPr>
      <dsp:spPr>
        <a:xfrm>
          <a:off x="0" y="4199"/>
          <a:ext cx="7620000" cy="425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Надополнување на </a:t>
          </a:r>
          <a:r>
            <a:rPr lang="ru-RU" sz="26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политичките реформи на локално, регионално и национално ниво</a:t>
          </a:r>
          <a:r>
            <a:rPr lang="ru-RU" sz="2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и поддржување на развојот на младинската политика базирана на знаење и докази, како и </a:t>
          </a:r>
          <a:r>
            <a:rPr lang="ru-RU" sz="26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признавање на неформалното и информалното учење</a:t>
          </a:r>
          <a:r>
            <a:rPr lang="ru-RU" sz="2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особено преку зајакната соработка со политиката, подобро користење на ЕУ алатки за транспарентност и признавање и </a:t>
          </a:r>
          <a:r>
            <a:rPr lang="ru-RU" sz="26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дисеминација на добри практики.</a:t>
          </a:r>
          <a:endParaRPr lang="it-IT" sz="2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7897" y="212096"/>
        <a:ext cx="7204206" cy="38430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A7C63-CC6A-45A5-A069-AADF996C6202}">
      <dsp:nvSpPr>
        <dsp:cNvPr id="0" name=""/>
        <dsp:cNvSpPr/>
      </dsp:nvSpPr>
      <dsp:spPr>
        <a:xfrm>
          <a:off x="0" y="147427"/>
          <a:ext cx="7467600" cy="4505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Зајакнување на </a:t>
          </a:r>
          <a:r>
            <a:rPr lang="ru-RU" sz="24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меѓународната димензија на младинските активности </a:t>
          </a: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 улогата на младинските работници и организации </a:t>
          </a:r>
          <a:r>
            <a:rPr lang="ru-RU" sz="24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како структури за поддршка на младите луѓе </a:t>
          </a: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 комплементарност со надворешните акции на Европската унија, особено преку </a:t>
          </a:r>
          <a:r>
            <a:rPr lang="ru-RU" sz="24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промоција на мобилност и соработка </a:t>
          </a: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помеѓу засегнати страни од програмските и партнерските земји и меѓународните организации и преку насочено градење на капацитети во партнерските земји.</a:t>
          </a:r>
          <a:endParaRPr lang="it-IT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9952" y="367379"/>
        <a:ext cx="7027696" cy="4065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A7C63-CC6A-45A5-A069-AADF996C6202}">
      <dsp:nvSpPr>
        <dsp:cNvPr id="0" name=""/>
        <dsp:cNvSpPr/>
      </dsp:nvSpPr>
      <dsp:spPr>
        <a:xfrm>
          <a:off x="0" y="369658"/>
          <a:ext cx="8077200" cy="4202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 овој поглед, имајќи го предвид </a:t>
          </a:r>
          <a:r>
            <a:rPr lang="ru-RU" sz="20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критичкиот контекст во Европа </a:t>
          </a:r>
          <a:r>
            <a:rPr lang="ru-RU" sz="2000" b="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и со оглед на фактот дека младинската работа, активностите за неформално учење и волонтерството можат значително да придонесат за задоволување на потребите на бегалците, барателите на азил и мигрантите и/или </a:t>
          </a:r>
          <a:r>
            <a:rPr lang="ru-RU" sz="2000" b="1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да ја зголемат свеста за ова прашање во рамките на локалните заедници - особено внимание ќе се посвети на поддршка на проекти за мобилност на млади кои вклучуваат или се фокусираат на бегалците/барателите на азил и мигрантите</a:t>
          </a:r>
          <a:r>
            <a:rPr lang="ru-RU" sz="2000" b="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205141" y="574799"/>
        <a:ext cx="7666918" cy="3792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DE9305E-47E6-43C9-91F4-04A7A4B8EAE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F1888B4-90B3-40D1-984B-0B918D67B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543800" cy="3505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Erasmus+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Changing lives, opening minds</a:t>
            </a:r>
            <a:r>
              <a:rPr lang="en-US" sz="3200" dirty="0" smtClean="0">
                <a:solidFill>
                  <a:srgbClr val="FFFF00"/>
                </a:solidFill>
              </a:rPr>
              <a:t>!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mk-MK" sz="3600" dirty="0" smtClean="0">
                <a:solidFill>
                  <a:schemeClr val="bg1">
                    <a:lumMod val="95000"/>
                  </a:schemeClr>
                </a:solidFill>
              </a:rPr>
              <a:t>Мобилност на млади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</a:rPr>
            </a:b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90800"/>
            <a:ext cx="6858000" cy="1295400"/>
          </a:xfrm>
        </p:spPr>
        <p:txBody>
          <a:bodyPr>
            <a:normAutofit/>
          </a:bodyPr>
          <a:lstStyle/>
          <a:p>
            <a:endParaRPr lang="en-US" sz="34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sz="34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sz="34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sz="3400" b="1" dirty="0">
              <a:solidFill>
                <a:schemeClr val="accent1">
                  <a:lumMod val="50000"/>
                </a:schemeClr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666053"/>
            <a:ext cx="7543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Здружени за посилно граѓанско општество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mk-MK" sz="2400" dirty="0" smtClean="0">
                <a:solidFill>
                  <a:srgbClr val="3003D3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Мултимедијален центар Мала станица</a:t>
            </a:r>
            <a:endParaRPr lang="pl-PL" sz="2400" dirty="0">
              <a:solidFill>
                <a:srgbClr val="3003D3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mk-MK" sz="2000" dirty="0" smtClean="0">
              <a:solidFill>
                <a:schemeClr val="tx2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2000" dirty="0" smtClean="0">
              <a:solidFill>
                <a:schemeClr val="tx2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13 април 2019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mk-MK" sz="2400" dirty="0" smtClean="0">
                <a:solidFill>
                  <a:srgbClr val="3003D3"/>
                </a:solidFill>
                <a:latin typeface="+mj-lt"/>
                <a:ea typeface="Segoe UI Black" panose="020B0A02040204020203" pitchFamily="34" charset="0"/>
              </a:rPr>
              <a:t>Скопје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79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Младинска цел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8470"/>
              </p:ext>
            </p:extLst>
          </p:nvPr>
        </p:nvGraphicFramePr>
        <p:xfrm>
          <a:off x="762000" y="685800"/>
          <a:ext cx="7494896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Младинска цел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376015"/>
              </p:ext>
            </p:extLst>
          </p:nvPr>
        </p:nvGraphicFramePr>
        <p:xfrm>
          <a:off x="762000" y="6858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Младинска цел 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474550"/>
              </p:ext>
            </p:extLst>
          </p:nvPr>
        </p:nvGraphicFramePr>
        <p:xfrm>
          <a:off x="762000" y="533400"/>
          <a:ext cx="7467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400" dirty="0"/>
              <a:t>СПЕЦИФИЧНИ ЦЕЛИ ВО 2019 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753533" y="457200"/>
            <a:ext cx="7628467" cy="49205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3475"/>
            <a:ext cx="7391400" cy="4768125"/>
          </a:xfrm>
        </p:spPr>
        <p:txBody>
          <a:bodyPr>
            <a:normAutofit fontScale="77500" lnSpcReduction="20000"/>
          </a:bodyPr>
          <a:lstStyle/>
          <a:p>
            <a:pPr lvl="0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2019 година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 изборот на проекти ќе се стави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акцент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GB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 </a:t>
            </a:r>
            <a:r>
              <a:rPr lang="mk-MK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кои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/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допираат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маргинализирани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млади луѓе,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промовираат диверзитет, интеркултурен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интер-религиски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дијалог,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заедничките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вредности на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слобода,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толеранција и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почитување на човековите права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како и на проекти за подобрување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медиумската писменост,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критичкото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размислување и чувство на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иницијативност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младите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0"/>
            <a:endParaRPr lang="ru-RU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• </a:t>
            </a:r>
            <a:r>
              <a:rPr lang="mk-MK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понудуваат нови компетенции и методи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младински работници потребни за пренесување на заедничките темелни вредности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нашето општество, особено на тешко достапните млади луѓе и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спречување на насилна радикализација на младите луѓе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mk-MK" sz="4400" dirty="0" smtClean="0"/>
              <a:t>СПЕЦИФИЧНИ ЦЕЛИ ВО 2019 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74733"/>
              </p:ext>
            </p:extLst>
          </p:nvPr>
        </p:nvGraphicFramePr>
        <p:xfrm>
          <a:off x="457200" y="457199"/>
          <a:ext cx="8077200" cy="499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 smtClean="0"/>
              <a:t>СТРУКТУРА НА ЕРАЗМУС+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608352"/>
              </p:ext>
            </p:extLst>
          </p:nvPr>
        </p:nvGraphicFramePr>
        <p:xfrm>
          <a:off x="152400" y="6858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187930-AF06-472E-B3EF-7207E9BD7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0187930-AF06-472E-B3EF-7207E9BD7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0187930-AF06-472E-B3EF-7207E9BD7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0187930-AF06-472E-B3EF-7207E9BD7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3CE46-E189-4758-B995-07C8C5DD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41B3CE46-E189-4758-B995-07C8C5DD4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41B3CE46-E189-4758-B995-07C8C5DD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41B3CE46-E189-4758-B995-07C8C5DD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52B30-BC51-4405-B4D4-36D18B585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F5E52B30-BC51-4405-B4D4-36D18B585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F5E52B30-BC51-4405-B4D4-36D18B585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F5E52B30-BC51-4405-B4D4-36D18B585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8A42C-C963-48AE-B351-980F9A07E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6D8A42C-C963-48AE-B351-980F9A07E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6D8A42C-C963-48AE-B351-980F9A07E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6D8A42C-C963-48AE-B351-980F9A07E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627C5-79AA-47DB-A885-9BBDCF9FA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FD1627C5-79AA-47DB-A885-9BBDCF9FA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FD1627C5-79AA-47DB-A885-9BBDCF9FA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FD1627C5-79AA-47DB-A885-9BBDCF9FA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6154FE-F58F-4643-AE74-5810C1CE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D46154FE-F58F-4643-AE74-5810C1CEB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46154FE-F58F-4643-AE74-5810C1CE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D46154FE-F58F-4643-AE74-5810C1CE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A82EC-D5A1-479B-9DAA-7E75E4CD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1C7A82EC-D5A1-479B-9DAA-7E75E4CDF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1C7A82EC-D5A1-479B-9DAA-7E75E4CD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1C7A82EC-D5A1-479B-9DAA-7E75E4CD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B71598-B691-44F6-A746-CCDF6AF85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EBB71598-B691-44F6-A746-CCDF6AF85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EBB71598-B691-44F6-A746-CCDF6AF85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EBB71598-B691-44F6-A746-CCDF6AF85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9B10C1-C913-482B-963E-4D8637BCF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9C9B10C1-C913-482B-963E-4D8637BCF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9C9B10C1-C913-482B-963E-4D8637BCF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9C9B10C1-C913-482B-963E-4D8637BCF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31DC3D-AB05-408A-826C-06AD77B51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DE31DC3D-AB05-408A-826C-06AD77B51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E31DC3D-AB05-408A-826C-06AD77B51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DE31DC3D-AB05-408A-826C-06AD77B51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0AE2D1-AF6E-47AB-8223-5567010B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6E0AE2D1-AF6E-47AB-8223-5567010BC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6E0AE2D1-AF6E-47AB-8223-5567010B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6E0AE2D1-AF6E-47AB-8223-5567010B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mk-MK" sz="4200" dirty="0" smtClean="0"/>
              <a:t>КА1</a:t>
            </a:r>
            <a:r>
              <a:rPr lang="en-US" sz="4200" dirty="0" smtClean="0"/>
              <a:t> </a:t>
            </a:r>
            <a:r>
              <a:rPr lang="en-US" sz="4200" dirty="0" smtClean="0"/>
              <a:t>– </a:t>
            </a:r>
            <a:r>
              <a:rPr lang="mk-MK" sz="4200" dirty="0" smtClean="0"/>
              <a:t>МОБИЛНОСТ НА ИНДИВИДУИ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Клучната акција 1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создава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можности за индивидуите да ги подобрат своите вештини, подобрување на вештините за вработување и зголемување на културната свест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mk-MK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Мобилност на индивидуи и кадар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mk-MK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студенти и </a:t>
            </a: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наставен кадар</a:t>
            </a: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 високо образование </a:t>
            </a:r>
          </a:p>
          <a:p>
            <a:pPr lvl="1"/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индивидуи и наставен кадар во стручно образование</a:t>
            </a:r>
          </a:p>
          <a:p>
            <a:pPr lvl="1"/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наставен кадар во образование на возрасни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mk-MK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млади луѓе и младински работници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Последипломски студии – заеднички </a:t>
            </a: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дипломи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Гаранција за заем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последипломски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студии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7" end="4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charRg st="417" end="4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charRg st="417" end="4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charRg st="417" end="4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7696200" cy="1447800"/>
          </a:xfrm>
        </p:spPr>
        <p:txBody>
          <a:bodyPr>
            <a:noAutofit/>
          </a:bodyPr>
          <a:lstStyle/>
          <a:p>
            <a:pPr algn="just"/>
            <a:r>
              <a:rPr lang="mk-MK" sz="4400" dirty="0" smtClean="0"/>
              <a:t>КА</a:t>
            </a:r>
            <a:r>
              <a:rPr lang="en-US" sz="4400" dirty="0" smtClean="0"/>
              <a:t> 2 – </a:t>
            </a:r>
            <a:r>
              <a:rPr lang="ru-RU" sz="4400" dirty="0" smtClean="0"/>
              <a:t>СОРАБОТКА ЗА ИНОВАЦИЈА И РАЗМЕНА НА ДОБРИ ПРАКТИКИ</a:t>
            </a:r>
            <a:endParaRPr lang="ru-R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Клучната акција 2 им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овозможува на организациите да работат заедно, со цел да ги подобрат нивните мерки за учениците и да споделуваат иновативни практики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mk-MK" sz="17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1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Стратешки партнерства </a:t>
            </a:r>
            <a:r>
              <a:rPr lang="mk-MK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(високо образование+обука+млади)</a:t>
            </a:r>
          </a:p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Алијанси на </a:t>
            </a:r>
            <a:r>
              <a:rPr lang="mk-MK" sz="1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знаења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k-MK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високо образование со бизнис секторот)</a:t>
            </a:r>
          </a:p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Алијанса на вештини по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сектори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k-MK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помеѓу сектори за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</a:t>
            </a:r>
            <a:r>
              <a:rPr lang="en-GB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gaps)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1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 за градење на капацитети</a:t>
            </a:r>
            <a:endParaRPr lang="en-US" sz="17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mk-MK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високото образование</a:t>
            </a:r>
            <a:endParaRPr lang="en-US" sz="17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mk-MK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полето на младите</a:t>
            </a:r>
            <a:endParaRPr lang="en-US" sz="17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17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Western Balkan Youth Window</a:t>
            </a:r>
          </a:p>
          <a:p>
            <a:pPr lvl="2"/>
            <a:r>
              <a:rPr lang="en-US" sz="17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Eastern European and Tunisia Youth Window</a:t>
            </a:r>
            <a:endParaRPr lang="en-US" sz="17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1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 платформи за поддршка: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еТвининг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k-MK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Европска платформа за образование на возрасни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EPALE) </a:t>
            </a:r>
            <a:r>
              <a:rPr lang="mk-MK" sz="17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Европски младински портал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KA 3 – </a:t>
            </a:r>
            <a:r>
              <a:rPr lang="ru-RU" sz="4400" dirty="0" smtClean="0"/>
              <a:t>ПОДДРШКА НА РЕФОРМИ ВО ПОЛИТИКИТЕ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54" y="609600"/>
            <a:ext cx="7543800" cy="3886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Клучна акција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ги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покрива сите типови на активности насочени кон поддршка и олеснување на модернизацијата на системите во образованието и обуката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mk-MK" sz="26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Младински </a:t>
            </a:r>
            <a:r>
              <a:rPr lang="mk-MK" sz="2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структурен дијалог</a:t>
            </a:r>
          </a:p>
          <a:p>
            <a:pPr marL="0" indent="0">
              <a:buNone/>
            </a:pPr>
            <a:r>
              <a:rPr lang="mk-MK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Национални младински состаноци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Транснационални младински семинари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Знаења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областа на образованието, обуката и младите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Потенцијални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иницијативи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Поддршка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европските политички алатки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Соработка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меѓународни организации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Дијалог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заинтересирани страни, политики и промоција на програмата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 smtClean="0"/>
              <a:t>ЖАН МОНЕ АКТИВНОСТИ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Моне обезбедува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поддршка и финансирање на академските институции, други здруженија, активни во областа на студиите за европска интеграција со цел да се промовира квалитет на студиите за европска интеграција во високото образование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Оваа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акција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 централизирана, водена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 Извршната агенција на Европската Комисија. </a:t>
            </a:r>
            <a:endParaRPr lang="ru-RU" sz="19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mk-MK" sz="19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Моне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академски модули</a:t>
            </a: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Моне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катедри</a:t>
            </a: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 Моне центри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квалитет</a:t>
            </a: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Моне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поддршка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институции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асоцијации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 Моне мрежи (дебати за политики со академскиот свет)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 Моне проекти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(дебати за политики со академскиот свет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9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9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8077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2014-2020</a:t>
            </a:r>
            <a:br>
              <a:rPr lang="en-US" dirty="0" smtClean="0"/>
            </a:br>
            <a:r>
              <a:rPr lang="en-US" sz="3300" dirty="0" smtClean="0"/>
              <a:t>7</a:t>
            </a:r>
            <a:r>
              <a:rPr lang="mk-MK" sz="3300" dirty="0" smtClean="0"/>
              <a:t> претходни ЕУ програми се споија во Еразмус+</a:t>
            </a:r>
            <a:endParaRPr lang="en-US" sz="3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34" y="575329"/>
            <a:ext cx="196071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33259"/>
            <a:ext cx="1773081" cy="6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0248"/>
            <a:ext cx="1770649" cy="68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49" y="784507"/>
            <a:ext cx="1959460" cy="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457765"/>
            <a:ext cx="2521632" cy="98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02" y="525174"/>
            <a:ext cx="1226579" cy="77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06402"/>
            <a:ext cx="1204367" cy="75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 rot="16200000">
            <a:off x="4152901" y="-1106557"/>
            <a:ext cx="685800" cy="731520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3030"/>
            <a:ext cx="5772860" cy="164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 smtClean="0"/>
              <a:t>СПОРТ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8486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Финансирањето кое е достапно преку акцијата Спорт се однесува на поддршка на локални социјални активности на организациите кои се активни во полето на спорт за справување со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преку-гранични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закани за интегритетот на спортот (допинг, местење на натпревари, насилство, нетолеранција, дискриминација), кои го промовираат доброто владеење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спортот,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подржуваат повеќе кариери за спортисти и кои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обезбедуваат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еднаков пристап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сите до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спортот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mk-MK" sz="18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Колаборативни партнерства за соработка во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полето на спортот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Непрофитни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Европски спортски настани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зајакнување на креирањето на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спортот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Дијалог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релевантните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заинтересирани страни на европско ниво </a:t>
            </a:r>
            <a:endParaRPr lang="mk-MK" sz="18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 smtClean="0"/>
              <a:t>КОЈ МОЖЕ ДА АПЛИЦИРА?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543800" cy="4572000"/>
          </a:xfrm>
        </p:spPr>
        <p:txBody>
          <a:bodyPr>
            <a:normAutofit lnSpcReduction="10000"/>
          </a:bodyPr>
          <a:lstStyle/>
          <a:p>
            <a:endParaRPr lang="en-US" sz="2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НВО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k-MK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здруженија, фондации, добротворни организации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k-MK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активни во полето на образование, обука, млади или спорт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Јавни институции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</a:t>
            </a:r>
            <a:r>
              <a:rPr lang="mk-MK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ограничена </a:t>
            </a:r>
            <a:r>
              <a:rPr lang="mk-MK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одговорност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Некои проекти за млади овозможуваат </a:t>
            </a:r>
            <a:r>
              <a:rPr lang="mk-MK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неформални групи на млади </a:t>
            </a:r>
            <a:r>
              <a:rPr lang="mk-MK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аплицираат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k-MK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минимум 4 луѓе и еден од членовите мора да биде на возраст од 18 до 30 години)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 smtClean="0"/>
              <a:t>ВКЛУЧЕНИ ЗЕМЈИ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2362200"/>
          </a:xfrm>
        </p:spPr>
        <p:txBody>
          <a:bodyPr>
            <a:normAutofit/>
          </a:bodyPr>
          <a:lstStyle/>
          <a:p>
            <a:r>
              <a:rPr lang="mk-MK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Програмски земји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mk-MK" sz="2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учествуваат во сите акции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ЕУ земји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ЕФТА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Исланд, Лихтенштајн и Норвешка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Македонија и Турција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Партнерски земји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mk-MK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учествуваат во одредени акции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2" b="13746"/>
          <a:stretch/>
        </p:blipFill>
        <p:spPr bwMode="auto">
          <a:xfrm>
            <a:off x="762000" y="2559442"/>
            <a:ext cx="7834598" cy="177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4343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mk-MK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 партнерски земји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mk-MK" sz="2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акции со поширок географски опсег</a:t>
            </a:r>
            <a:endParaRPr lang="en-GB" sz="2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 smtClean="0"/>
              <a:t>МОБИЛНОСТ НА МЛАДИ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Еразмус+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lvl="1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mk-M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Клучна акција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 marL="640080" lvl="2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Мобилност на млади и младински работници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r>
              <a:rPr lang="mk-MK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Мобилност на млади (младински размени)</a:t>
            </a:r>
            <a:endParaRPr lang="en-US" sz="2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r>
              <a:rPr lang="mk-MK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mk-MK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вропски </a:t>
            </a:r>
            <a:r>
              <a:rPr lang="mk-MK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mk-MK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олонтерски </a:t>
            </a:r>
            <a:r>
              <a:rPr lang="mk-MK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mk-MK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ервис (ЕВС)</a:t>
            </a:r>
            <a:endParaRPr lang="en-US" sz="2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r>
              <a:rPr lang="mk-MK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mk-MK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обилност на младински работници (обуки, семинари,</a:t>
            </a:r>
            <a:r>
              <a:rPr lang="en-GB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активности за градење партнерства,</a:t>
            </a:r>
            <a:r>
              <a:rPr lang="en-GB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</a:t>
            </a:r>
            <a:r>
              <a:rPr lang="en-US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shadowing)</a:t>
            </a:r>
          </a:p>
          <a:p>
            <a:pPr lvl="4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Bent-Up Arrow 13"/>
          <p:cNvSpPr/>
          <p:nvPr/>
        </p:nvSpPr>
        <p:spPr>
          <a:xfrm rot="5400000">
            <a:off x="647700" y="1790700"/>
            <a:ext cx="381000" cy="304800"/>
          </a:xfrm>
          <a:prstGeom prst="bentUpArrow">
            <a:avLst>
              <a:gd name="adj1" fmla="val 1666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Bent-Up Arrow 14"/>
          <p:cNvSpPr/>
          <p:nvPr/>
        </p:nvSpPr>
        <p:spPr>
          <a:xfrm rot="5400000">
            <a:off x="1181100" y="2294508"/>
            <a:ext cx="381000" cy="304800"/>
          </a:xfrm>
          <a:prstGeom prst="bentUpArrow">
            <a:avLst>
              <a:gd name="adj1" fmla="val 1666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962400"/>
            <a:ext cx="7543800" cy="22098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МЛАДИНСКИ РАЗМЕНИ</a:t>
            </a:r>
            <a:endParaRPr lang="ru-RU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519573"/>
            <a:ext cx="7924800" cy="4495800"/>
          </a:xfrm>
        </p:spPr>
        <p:txBody>
          <a:bodyPr>
            <a:noAutofit/>
          </a:bodyPr>
          <a:lstStyle/>
          <a:p>
            <a:r>
              <a:rPr lang="mk-MK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Младинските размени овозможуваат на </a:t>
            </a:r>
            <a:r>
              <a:rPr lang="mk-MK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групи на млади </a:t>
            </a:r>
            <a:r>
              <a:rPr lang="mk-MK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 различни земји да се сретнат и живеаат заедно до 21 ден</a:t>
            </a:r>
          </a:p>
          <a:p>
            <a:r>
              <a:rPr lang="mk-MK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млади лица кои се претежно неискусни на темите</a:t>
            </a:r>
            <a:endParaRPr lang="en-GB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Возрасна граница од </a:t>
            </a:r>
            <a:r>
              <a:rPr lang="mk-MK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до 30 години</a:t>
            </a:r>
            <a:endParaRPr lang="en-GB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Минимум големина на група е </a:t>
            </a:r>
            <a:r>
              <a:rPr lang="mk-MK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(4+1 младински лидер)</a:t>
            </a:r>
            <a:endParaRPr lang="en-GB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Младинските лидери </a:t>
            </a:r>
            <a:r>
              <a:rPr lang="mk-MK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 искусни</a:t>
            </a:r>
            <a:r>
              <a:rPr lang="en-GB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 кои се одговорни за менторирање и водење на своите национални групи</a:t>
            </a:r>
          </a:p>
          <a:p>
            <a:r>
              <a:rPr lang="mk-MK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Нема обучувачи/тренери. </a:t>
            </a:r>
            <a:r>
              <a:rPr lang="mk-MK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Програмата ја водат младите.</a:t>
            </a:r>
            <a:endParaRPr lang="en-GB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Младинските лидери немаат возрасна граница, но мораат да бидат постари од 18 години.</a:t>
            </a:r>
            <a:endParaRPr lang="en-GB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6872" y="3934193"/>
            <a:ext cx="7543800" cy="2209800"/>
          </a:xfrm>
        </p:spPr>
        <p:txBody>
          <a:bodyPr>
            <a:noAutofit/>
          </a:bodyPr>
          <a:lstStyle/>
          <a:p>
            <a:r>
              <a:rPr lang="ru-RU" sz="4800" dirty="0"/>
              <a:t>МЛАДИНСКИ РАЗМЕНИ</a:t>
            </a:r>
            <a:endParaRPr lang="en-GB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381000"/>
            <a:ext cx="7924800" cy="4495800"/>
          </a:xfrm>
        </p:spPr>
        <p:txBody>
          <a:bodyPr>
            <a:normAutofit/>
          </a:bodyPr>
          <a:lstStyle/>
          <a:p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Времетраењето на младинските размени може да биде од </a:t>
            </a:r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до 21 ден</a:t>
            </a:r>
          </a:p>
          <a:p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Минимум </a:t>
            </a:r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максимум </a:t>
            </a:r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учесници</a:t>
            </a:r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(не вклучувајќи ги лидерите на групите) </a:t>
            </a:r>
          </a:p>
          <a:p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Би, Три, Мултилатерални </a:t>
            </a:r>
            <a:r>
              <a:rPr lang="mk-MK" sz="2200" b="1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младински размени</a:t>
            </a:r>
          </a:p>
          <a:p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Темите се пошироки </a:t>
            </a:r>
            <a:r>
              <a:rPr lang="mk-MK" sz="2200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се очекува да има финален продукт/настан/кампања/изложба...</a:t>
            </a:r>
            <a:endParaRPr lang="en-GB" sz="2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Можност за </a:t>
            </a:r>
            <a:r>
              <a:rPr lang="en-GB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APV</a:t>
            </a:r>
            <a:r>
              <a:rPr lang="en-GB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(Advance </a:t>
            </a:r>
            <a:r>
              <a:rPr lang="en-GB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Visit</a:t>
            </a:r>
            <a:r>
              <a:rPr lang="en-GB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максимум 2 дена</a:t>
            </a:r>
            <a:endParaRPr lang="en-GB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334000"/>
            <a:ext cx="7924800" cy="2209800"/>
          </a:xfrm>
        </p:spPr>
        <p:txBody>
          <a:bodyPr>
            <a:noAutofit/>
          </a:bodyPr>
          <a:lstStyle/>
          <a:p>
            <a:r>
              <a:rPr lang="mk-MK" sz="4400" dirty="0" smtClean="0"/>
              <a:t>ЕВРОПСКИ ВОЛОНТЕРСКИ СЕРВИС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250417"/>
            <a:ext cx="7924800" cy="52578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ЕВС им </a:t>
            </a:r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обезбедува на </a:t>
            </a:r>
            <a:r>
              <a:rPr lang="ru-RU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младите од </a:t>
            </a:r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mk-MK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30 години</a:t>
            </a:r>
            <a:r>
              <a:rPr lang="ru-RU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единствена </a:t>
            </a:r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шанса да го дадат својот допринос преку неплатени волонтерски активности со полно работно </a:t>
            </a:r>
            <a:r>
              <a:rPr lang="ru-RU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 </a:t>
            </a:r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</a:t>
            </a:r>
            <a:r>
              <a:rPr lang="ru-RU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странска </a:t>
            </a:r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земја во или надвор од </a:t>
            </a:r>
            <a:r>
              <a:rPr lang="ru-RU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ЕУ.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волонтерите </a:t>
            </a:r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 е дадена можност да </a:t>
            </a:r>
            <a:r>
              <a:rPr lang="ru-RU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придонесат во секојдневната работа на </a:t>
            </a:r>
            <a:r>
              <a:rPr lang="ru-RU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организациите</a:t>
            </a:r>
            <a:r>
              <a:rPr lang="ru-RU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кои се занимаваат со различни теми и целни </a:t>
            </a:r>
            <a:r>
              <a:rPr lang="ru-RU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групи</a:t>
            </a:r>
          </a:p>
          <a:p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ЕВС проект може да вклучи од </a:t>
            </a:r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до 30 волонтери </a:t>
            </a:r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кои можат да волонтираат </a:t>
            </a:r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индивидуално или во група</a:t>
            </a:r>
          </a:p>
          <a:p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краток рок </a:t>
            </a:r>
            <a:r>
              <a:rPr lang="mk-MK" sz="2200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(само за </a:t>
            </a:r>
            <a:r>
              <a:rPr lang="en-GB" sz="2200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</a:t>
            </a:r>
            <a:r>
              <a:rPr lang="en-GB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 </a:t>
            </a:r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ЕВС</a:t>
            </a:r>
            <a:r>
              <a:rPr lang="en-GB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</a:t>
            </a:r>
            <a:r>
              <a:rPr lang="en-GB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недели до 2 месеци</a:t>
            </a:r>
            <a:endParaRPr lang="mk-MK" sz="2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долг рок </a:t>
            </a:r>
            <a:r>
              <a:rPr lang="mk-MK" sz="2200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</a:t>
            </a:r>
            <a:r>
              <a:rPr lang="mk-MK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до 12 месеци</a:t>
            </a:r>
            <a:endParaRPr lang="en-GB" sz="2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334000"/>
            <a:ext cx="7924800" cy="2209800"/>
          </a:xfrm>
        </p:spPr>
        <p:txBody>
          <a:bodyPr>
            <a:noAutofit/>
          </a:bodyPr>
          <a:lstStyle/>
          <a:p>
            <a:r>
              <a:rPr lang="mk-MK" sz="4400" dirty="0"/>
              <a:t>ЕВРОПСКИ ВОЛОНТЕРСКИ СЕРВИС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/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381000"/>
            <a:ext cx="7924800" cy="5257800"/>
          </a:xfrm>
        </p:spPr>
        <p:txBody>
          <a:bodyPr>
            <a:normAutofit/>
          </a:bodyPr>
          <a:lstStyle/>
          <a:p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Бесплатно</a:t>
            </a:r>
            <a:r>
              <a:rPr lang="mk-MK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 сместувањето, храната, материјалите за работа, патните трошоци, јазичен курс и месечен додаток (џепарлак)</a:t>
            </a:r>
          </a:p>
          <a:p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Организациите мора да бидат </a:t>
            </a:r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акредитирани</a:t>
            </a:r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од националните агенции или </a:t>
            </a:r>
            <a:r>
              <a:rPr lang="en-GB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SALTO</a:t>
            </a:r>
            <a:endParaRPr lang="en-GB" sz="2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Постојат организации испраќачи, координатори и домаќини</a:t>
            </a:r>
          </a:p>
          <a:p>
            <a:r>
              <a:rPr lang="mk-MK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Секој волонтер има </a:t>
            </a:r>
            <a:r>
              <a:rPr lang="en-GB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</a:t>
            </a:r>
            <a:r>
              <a:rPr lang="en-GB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осигурување</a:t>
            </a:r>
            <a:endParaRPr lang="en-GB" sz="2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639" y="5181183"/>
            <a:ext cx="8229600" cy="990600"/>
          </a:xfrm>
        </p:spPr>
        <p:txBody>
          <a:bodyPr>
            <a:noAutofit/>
          </a:bodyPr>
          <a:lstStyle/>
          <a:p>
            <a:r>
              <a:rPr lang="mk-MK" sz="3800" dirty="0" smtClean="0"/>
              <a:t>МОБИЛНОСТ НА МЛАДИНСКИ РАБОТНИЦИ</a:t>
            </a:r>
            <a:endParaRPr lang="en-GB" sz="3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639" y="381000"/>
            <a:ext cx="8229600" cy="5105400"/>
          </a:xfrm>
        </p:spPr>
        <p:txBody>
          <a:bodyPr>
            <a:noAutofit/>
          </a:bodyPr>
          <a:lstStyle/>
          <a:p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 </a:t>
            </a:r>
            <a:r>
              <a:rPr lang="mk-MK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поддржува професионалниот развој на младинските работници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преку обуки, семинари, активности за градење партнерства или </a:t>
            </a:r>
            <a:r>
              <a:rPr lang="en-GB" sz="2000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shadowing</a:t>
            </a:r>
            <a:r>
              <a:rPr lang="mk-MK" sz="2000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 организации во странство кои се активни во младинскиот сектор.</a:t>
            </a:r>
            <a:endParaRPr lang="mk-MK" sz="2000" dirty="0">
              <a:solidFill>
                <a:srgbClr val="0837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Времетраење </a:t>
            </a:r>
            <a:r>
              <a:rPr lang="mk-MK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 2 дена до 2 месеци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(вообичаено е од 7 до 10 дена)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mk-MK" sz="20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Нема возрасни граници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Учесниците мора да бидат резиденти на земјите во кои се наоѓаат организациите исрпраќач и домаќин.</a:t>
            </a:r>
            <a:endParaRPr lang="mk-MK" sz="20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000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Максимум</a:t>
            </a:r>
            <a:r>
              <a:rPr lang="mk-MK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50 учесници</a:t>
            </a:r>
            <a:r>
              <a:rPr lang="mk-MK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000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(вклучувајќи ги и обучувачите и помошните работници)</a:t>
            </a:r>
          </a:p>
          <a:p>
            <a:r>
              <a:rPr lang="mk-MK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Обучувачи/експерти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ги водат активности и се одговорни за имплементација на работната програма.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7848600" cy="1600200"/>
          </a:xfrm>
        </p:spPr>
        <p:txBody>
          <a:bodyPr>
            <a:normAutofit/>
          </a:bodyPr>
          <a:lstStyle/>
          <a:p>
            <a:r>
              <a:rPr lang="mk-MK" sz="4400" dirty="0" smtClean="0"/>
              <a:t>ПРОЕКТЕН ЦИКЛУС НА КА1: МЛАДИ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717234"/>
              </p:ext>
            </p:extLst>
          </p:nvPr>
        </p:nvGraphicFramePr>
        <p:xfrm>
          <a:off x="838200" y="8382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2710F1-7A07-4BF4-BCCB-CB27AA7EB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F2710F1-7A07-4BF4-BCCB-CB27AA7EB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F2710F1-7A07-4BF4-BCCB-CB27AA7EB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F2710F1-7A07-4BF4-BCCB-CB27AA7EB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9240B-772A-4DD9-A13C-2CE8D3EC2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F19240B-772A-4DD9-A13C-2CE8D3EC2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F19240B-772A-4DD9-A13C-2CE8D3EC2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F19240B-772A-4DD9-A13C-2CE8D3EC2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CC0E62-21C7-4997-B2DB-2FB0BECA7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0ACC0E62-21C7-4997-B2DB-2FB0BECA7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ACC0E62-21C7-4997-B2DB-2FB0BECA7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ACC0E62-21C7-4997-B2DB-2FB0BECA7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9484C-2D7C-46F6-BFAA-297B46999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8099484C-2D7C-46F6-BFAA-297B46999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099484C-2D7C-46F6-BFAA-297B46999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8099484C-2D7C-46F6-BFAA-297B46999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180A2A-DD2C-43B4-B64E-D4C08A36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47180A2A-DD2C-43B4-B64E-D4C08A36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7180A2A-DD2C-43B4-B64E-D4C08A36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47180A2A-DD2C-43B4-B64E-D4C08A36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BF90E-8AFF-46E4-853D-954AFF70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414BF90E-8AFF-46E4-853D-954AFF70C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414BF90E-8AFF-46E4-853D-954AFF70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414BF90E-8AFF-46E4-853D-954AFF70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756261-3085-47CC-AA8E-D7090C3A8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ED756261-3085-47CC-AA8E-D7090C3A8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ED756261-3085-47CC-AA8E-D7090C3A8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ED756261-3085-47CC-AA8E-D7090C3A8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2267B4-BE06-40D1-8978-5D0EF22E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F52267B4-BE06-40D1-8978-5D0EF22E4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F52267B4-BE06-40D1-8978-5D0EF22E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F52267B4-BE06-40D1-8978-5D0EF22E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5874B-73B0-4A62-AAF6-8F2F8D678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9275874B-73B0-4A62-AAF6-8F2F8D678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9275874B-73B0-4A62-AAF6-8F2F8D678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9275874B-73B0-4A62-AAF6-8F2F8D678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D62CCA-8CD3-4F14-AC36-9C60A6F20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C6D62CCA-8CD3-4F14-AC36-9C60A6F20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C6D62CCA-8CD3-4F14-AC36-9C60A6F20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C6D62CCA-8CD3-4F14-AC36-9C60A6F20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C280E7-A09C-4A1D-8D85-0DCDECF60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8CC280E7-A09C-4A1D-8D85-0DCDECF60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8CC280E7-A09C-4A1D-8D85-0DCDECF60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8CC280E7-A09C-4A1D-8D85-0DCDECF60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C96168-DDD9-4428-A806-DFA49ECBC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B8C96168-DDD9-4428-A806-DFA49ECBC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8C96168-DDD9-4428-A806-DFA49ECBC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B8C96168-DDD9-4428-A806-DFA49ECBC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A5EA14-9E42-4E94-ACB0-2DB9B1D3D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BDA5EA14-9E42-4E94-ACB0-2DB9B1D3D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BDA5EA14-9E42-4E94-ACB0-2DB9B1D3D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BDA5EA14-9E42-4E94-ACB0-2DB9B1D3D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A83BF4-86C7-40FC-8AE8-2604E2FB1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9BA83BF4-86C7-40FC-8AE8-2604E2FB1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9BA83BF4-86C7-40FC-8AE8-2604E2FB1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9BA83BF4-86C7-40FC-8AE8-2604E2FB1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BF00B6-CECD-49B0-AA91-6D9FF5BA2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B9BF00B6-CECD-49B0-AA91-6D9FF5BA2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B9BF00B6-CECD-49B0-AA91-6D9FF5BA2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B9BF00B6-CECD-49B0-AA91-6D9FF5BA2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Autofit/>
          </a:bodyPr>
          <a:lstStyle/>
          <a:p>
            <a:r>
              <a:rPr lang="mk-MK" sz="3600" dirty="0" smtClean="0"/>
              <a:t>МЛАДИ ВО АКЦИЈА И ЕРАЗМУС БЕА ЕДНИ ОД НАЈЕФЕКТИВНИТЕ ЕУ ПРОГРАМИ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1765" r="38129" b="6249"/>
          <a:stretch/>
        </p:blipFill>
        <p:spPr bwMode="auto">
          <a:xfrm>
            <a:off x="106726" y="990600"/>
            <a:ext cx="377947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0417" r="14862" b="7904"/>
          <a:stretch/>
        </p:blipFill>
        <p:spPr bwMode="auto">
          <a:xfrm>
            <a:off x="3962400" y="990600"/>
            <a:ext cx="5061997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6200" cy="1600200"/>
          </a:xfrm>
        </p:spPr>
        <p:txBody>
          <a:bodyPr>
            <a:normAutofit/>
          </a:bodyPr>
          <a:lstStyle/>
          <a:p>
            <a:r>
              <a:rPr lang="mk-MK" sz="4800" dirty="0" smtClean="0"/>
              <a:t>КРИТЕРИУМИ ЗА ОЦЕНКА НА КА1: МЛАДИ ПРОЕКТ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6183"/>
            <a:ext cx="8077200" cy="4722992"/>
          </a:xfrm>
        </p:spPr>
        <p:txBody>
          <a:bodyPr>
            <a:normAutofit/>
          </a:bodyPr>
          <a:lstStyle/>
          <a:p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Релевантност на проектот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максимум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поени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Квалитет на дизајн на проектот и имплементација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k-MK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максимум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mk-MK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поени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Влијание и дисеминација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k-MK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максимум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</a:t>
            </a:r>
            <a:r>
              <a:rPr lang="mk-MK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поени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да се финансираат, апликациите мора да добијат </a:t>
            </a:r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минимум 60 поени</a:t>
            </a: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 што мора да добијат минимум половина од максималните поени за секоја категорија.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 smtClean="0"/>
              <a:t>БУЏЕТ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6088"/>
            <a:ext cx="7696200" cy="4811712"/>
          </a:xfrm>
        </p:spPr>
        <p:txBody>
          <a:bodyPr>
            <a:normAutofit/>
          </a:bodyPr>
          <a:lstStyle/>
          <a:p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Организациска поддршка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sz="1800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Бр. на учесници х Денови на активност х Износ во зависност од земја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1800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mk-MK" sz="1800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k-MK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x 7 x 45 </a:t>
            </a:r>
            <a:r>
              <a:rPr lang="el-GR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9450 </a:t>
            </a:r>
            <a:r>
              <a:rPr lang="mk-MK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евра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18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Трошоци за пат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пресметани според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calculator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Поддршка за специјални потреби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учесници со хендикеп или помошни лица)</a:t>
            </a: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mk-MK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Вонредни трошоци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визи, вакцини, дозволи итн.)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 smtClean="0"/>
              <a:t>РОКОВИ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68" y="216029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sz="3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рокови во 2019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mk-MK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февруари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mk-MK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април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mk-MK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октомври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http://kyoske.files.wordpress.com/2011/11/missed-deadline-278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021">
            <a:off x="4340417" y="719632"/>
            <a:ext cx="4700775" cy="50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334192"/>
            <a:ext cx="381846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WB </a:t>
            </a:r>
            <a:r>
              <a:rPr lang="mk-MK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 window deadlines:</a:t>
            </a:r>
          </a:p>
          <a:p>
            <a:pPr marL="274320" indent="-274320">
              <a:spcBef>
                <a:spcPct val="20000"/>
              </a:spcBef>
              <a:buClr>
                <a:srgbClr val="0F6FC6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mk-MK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јануари</a:t>
            </a:r>
            <a:endParaRPr lang="en-US" sz="2600" dirty="0">
              <a:solidFill>
                <a:srgbClr val="0F6FC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YOUTHPASS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512" y="990600"/>
            <a:ext cx="7653488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Youthpass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 европска алатка за признавање на неформалното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информалното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учење во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младинска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Тоа е исто така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кој го докажува учеството на младински проекти.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Youthpass е за проекти финансирани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 програмите Млади во Акција и Еразмус+.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Youthpass учесниците на овие проекти може да опишат што направиле и да покажат што научиле.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łaściciel\Desktop\Bojan\YE Djakovo - Young Europe - August 2015\Youthpass key competence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4" y="657197"/>
            <a:ext cx="8796951" cy="455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łaściciel\Desktop\Bojan\YE Djakovo - Young Europe - August 2015\youthpass sam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12"/>
            <a:ext cx="4191000" cy="61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 smtClean="0"/>
              <a:t>ДОЗНАЕТЕ ПОВЕЌЕ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 страница на Европската Комисија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www.ec.europa.eu/erasmus-plus</a:t>
            </a:r>
            <a:endParaRPr lang="en-US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Еразмус+ програмски водич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</a:t>
            </a:r>
            <a:r>
              <a:rPr lang="en-US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ec.europa.eu/</a:t>
            </a:r>
            <a:r>
              <a:rPr lang="en-US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  <a:r>
              <a:rPr lang="en-US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</a:t>
            </a:r>
            <a:r>
              <a:rPr lang="en-US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-plus/resources/</a:t>
            </a:r>
            <a:r>
              <a:rPr lang="en-US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-guide</a:t>
            </a:r>
            <a:endParaRPr lang="mk-MK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 да аплицирам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Преку </a:t>
            </a:r>
            <a: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Националната агенција за европски образовни пограми и мобилност</a:t>
            </a:r>
            <a:br>
              <a:rPr lang="mk-MK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www.na.org.mk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mk-MK" sz="4400" dirty="0" smtClean="0"/>
              <a:t>ЦЕТ ПЛАТФОРМА ВО ЕРАЗМУС+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8001000" cy="4495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 2016 година досега, ЦЕТ платформа беше вклучена во </a:t>
            </a:r>
            <a:r>
              <a:rPr lang="en-GB" sz="2000" b="1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ru-RU" sz="2000" b="1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меѓународни проекти </a:t>
            </a:r>
            <a:r>
              <a:rPr lang="ru-RU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соработка со преку </a:t>
            </a:r>
            <a:r>
              <a:rPr lang="en-GB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r>
              <a:rPr lang="ru-RU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странски организации. На овие проекти, ЦЕТ платформа испрати </a:t>
            </a:r>
            <a:r>
              <a:rPr lang="mk-MK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околу </a:t>
            </a:r>
            <a:r>
              <a:rPr lang="mk-MK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  <a:r>
              <a:rPr lang="ru-RU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млади луѓе, младински работници, свои членови и волонтери, како и преставници на други граѓански организации од Македонија.</a:t>
            </a:r>
            <a:endParaRPr lang="en-GB" sz="2000" dirty="0">
              <a:solidFill>
                <a:srgbClr val="0837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algn="just"/>
            <a:endParaRPr lang="en-GB" sz="2000" dirty="0">
              <a:solidFill>
                <a:srgbClr val="0837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mk-MK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Број и тип на реализирани проекти:</a:t>
            </a:r>
          </a:p>
          <a:p>
            <a:pPr marL="45720" algn="just"/>
            <a:endParaRPr lang="mk-MK" sz="2000" dirty="0">
              <a:solidFill>
                <a:srgbClr val="0837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8620" indent="-342900" algn="just">
              <a:buClr>
                <a:srgbClr val="0075C8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r>
              <a:rPr lang="mk-MK" sz="2000" b="1" dirty="0" smtClean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обуки </a:t>
            </a:r>
            <a:r>
              <a:rPr lang="mk-MK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courses)</a:t>
            </a:r>
          </a:p>
          <a:p>
            <a:pPr marL="388620" indent="-342900" algn="just">
              <a:buClr>
                <a:srgbClr val="0075C8"/>
              </a:buClr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mk-MK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подготвителни состаноци </a:t>
            </a:r>
            <a:r>
              <a:rPr lang="mk-MK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младински размени (</a:t>
            </a:r>
            <a:r>
              <a:rPr lang="en-GB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 planning visit)</a:t>
            </a:r>
          </a:p>
          <a:p>
            <a:pPr marL="388620" indent="-342900" algn="just">
              <a:buClr>
                <a:srgbClr val="0075C8"/>
              </a:buClr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mk-MK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младински размени </a:t>
            </a:r>
            <a:r>
              <a:rPr lang="mk-MK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 exchanges)</a:t>
            </a:r>
          </a:p>
          <a:p>
            <a:pPr marL="388620" indent="-342900" algn="just">
              <a:buClr>
                <a:srgbClr val="0075C8"/>
              </a:buClr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mk-MK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 за градење на партнерства </a:t>
            </a:r>
            <a:r>
              <a:rPr lang="mk-MK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000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 building activity)</a:t>
            </a:r>
          </a:p>
          <a:p>
            <a:pPr marL="388620" indent="-342900" algn="just">
              <a:buClr>
                <a:srgbClr val="0075C8"/>
              </a:buClr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mk-MK" sz="2000" b="1" dirty="0">
                <a:solidFill>
                  <a:srgbClr val="0837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семинари</a:t>
            </a: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mk-MK" sz="4400" dirty="0" smtClean="0"/>
              <a:t>НАРЕДНИ АКТИВНОСТИ ВО 2019</a:t>
            </a:r>
            <a:endParaRPr lang="mk-MK" sz="4400" dirty="0"/>
          </a:p>
        </p:txBody>
      </p:sp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60216"/>
              </p:ext>
            </p:extLst>
          </p:nvPr>
        </p:nvGraphicFramePr>
        <p:xfrm>
          <a:off x="304800" y="533400"/>
          <a:ext cx="8458200" cy="4876800"/>
        </p:xfrm>
        <a:graphic>
          <a:graphicData uri="http://schemas.openxmlformats.org/drawingml/2006/table">
            <a:tbl>
              <a:tblPr/>
              <a:tblGrid>
                <a:gridCol w="990261"/>
                <a:gridCol w="3962400"/>
                <a:gridCol w="1905000"/>
                <a:gridCol w="1600539"/>
              </a:tblGrid>
              <a:tr h="347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Обука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Youth Activators in Harmony</a:t>
                      </a: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Јагниатков,</a:t>
                      </a:r>
                      <a:r>
                        <a:rPr lang="mk-MK" sz="1400" b="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Полска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9 - 17 </a:t>
                      </a:r>
                      <a:r>
                        <a:rPr lang="mk-MK" sz="1400" b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април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Младинска размена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European</a:t>
                      </a:r>
                      <a:r>
                        <a:rPr lang="fr-FR" sz="1400" b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Mobility</a:t>
                      </a:r>
                      <a:r>
                        <a:rPr lang="fr-FR" sz="1400" b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Dream</a:t>
                      </a:r>
                      <a:r>
                        <a:rPr lang="fr-FR" sz="1400" b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EU MODE</a:t>
                      </a: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Кшижова,</a:t>
                      </a:r>
                      <a:r>
                        <a:rPr lang="mk-MK" sz="1400" b="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Полска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12 - 19 </a:t>
                      </a:r>
                      <a:r>
                        <a:rPr lang="mk-MK" sz="1400" b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април</a:t>
                      </a:r>
                      <a:endParaRPr lang="en-GB" sz="1400" b="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Обука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 Well - Mental Wellbeing in Youth Work</a:t>
                      </a: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Кшижова,</a:t>
                      </a:r>
                      <a:r>
                        <a:rPr lang="mk-MK" sz="1400" b="0" baseline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Полска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10 - 17 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мај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Обука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Entrepreneurship Training for Women 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Rural Areas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Крајова, Романија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– 31 мај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Обука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Training of </a:t>
                      </a:r>
                      <a:r>
                        <a:rPr lang="en-GB" sz="1400" b="0" dirty="0" err="1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Youthworkers</a:t>
                      </a:r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on Conflict Resolution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Паралимни, Кипар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мај – 8 јуни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Обука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Un-labelling, a TC about discrimination 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</a:t>
                      </a:r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acceptance</a:t>
                      </a: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Толедо,</a:t>
                      </a:r>
                      <a:r>
                        <a:rPr lang="mk-MK" sz="1400" b="0" baseline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Шпанија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7 - 14 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јуни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Обука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 in the Right(s) Place!</a:t>
                      </a: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Трикала, Грција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Почеток</a:t>
                      </a:r>
                      <a:r>
                        <a:rPr lang="mk-MK" sz="1400" b="0" baseline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</a:t>
                      </a:r>
                      <a:r>
                        <a:rPr lang="mk-MK" sz="1400" b="0" baseline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јуни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Обука 2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Faith in the </a:t>
                      </a:r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Future: </a:t>
                      </a:r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Sufism &amp; Islam</a:t>
                      </a: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ASHA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центар</a:t>
                      </a:r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Англија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– 24 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јули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Обука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Either Innovate or Disappear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Самсун, Турција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– 23</a:t>
                      </a:r>
                      <a:r>
                        <a:rPr lang="mk-MK" sz="1400" b="0" baseline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август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Семинар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dirty="0" err="1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European</a:t>
                      </a:r>
                      <a:r>
                        <a:rPr lang="fr-FR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Mobility</a:t>
                      </a:r>
                      <a:r>
                        <a:rPr lang="fr-FR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Dream</a:t>
                      </a:r>
                      <a:r>
                        <a:rPr lang="fr-FR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EU MODE</a:t>
                      </a: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Џаково, Хрватска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20 - 27 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септември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Обука 3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Faith in the </a:t>
                      </a:r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Future: </a:t>
                      </a:r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Chinese Religions</a:t>
                      </a: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ASHA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центар</a:t>
                      </a:r>
                      <a:r>
                        <a:rPr lang="en-GB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Англија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dirty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– 23 </a:t>
                      </a:r>
                      <a:r>
                        <a:rPr lang="mk-MK" sz="1400" b="0" dirty="0" smtClean="0">
                          <a:solidFill>
                            <a:srgbClr val="08376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октомври</a:t>
                      </a:r>
                      <a:endParaRPr lang="en-GB" sz="1400" b="0" dirty="0">
                        <a:solidFill>
                          <a:srgbClr val="08376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8" marR="6518" marT="4345" marB="434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6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>
              <a:solidFill>
                <a:srgbClr val="C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5" name="Picture 7" descr="C:\Users\Domenico\Desktop\Any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20302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5715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mk-MK" sz="4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Ви благодарам на вниманието!</a:t>
            </a:r>
            <a:endParaRPr lang="en-US" sz="4200" dirty="0" smtClean="0">
              <a:solidFill>
                <a:srgbClr val="3003D3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600" dirty="0">
              <a:solidFill>
                <a:srgbClr val="C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mk-MK" sz="4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Бојан Коцевски</a:t>
            </a:r>
            <a:endParaRPr lang="en-US" sz="4200" dirty="0">
              <a:solidFill>
                <a:schemeClr val="accent1">
                  <a:lumMod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6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bojan.koce</a:t>
            </a:r>
            <a:r>
              <a:rPr lang="el-GR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it-IT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gmail.com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macedonia@cetplatform.org</a:t>
            </a:r>
            <a:br>
              <a:rPr lang="it-IT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/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bkocevski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l-GR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it-IT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bkocevski</a:t>
            </a:r>
            <a:br>
              <a:rPr lang="it-IT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28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bkocevski</a:t>
            </a:r>
            <a:endParaRPr lang="en-US" sz="2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Domenico\Desktop\Twitter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5" y="4724400"/>
            <a:ext cx="575469" cy="5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menico\Desktop\faceboo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40805"/>
            <a:ext cx="525463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menico\Desktop\MetroUI_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617536" cy="6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34" y="5386140"/>
            <a:ext cx="624329" cy="62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mk-MK" sz="4800" dirty="0" smtClean="0"/>
              <a:t>ЕРАЗМУС+ Е ЗА</a:t>
            </a:r>
            <a:r>
              <a:rPr lang="it-IT" sz="4800" dirty="0" smtClean="0"/>
              <a:t>...</a:t>
            </a:r>
            <a:endParaRPr lang="it-IT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16852"/>
              </p:ext>
            </p:extLst>
          </p:nvPr>
        </p:nvGraphicFramePr>
        <p:xfrm>
          <a:off x="4649788" y="722312"/>
          <a:ext cx="4003675" cy="4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815030"/>
              </p:ext>
            </p:extLst>
          </p:nvPr>
        </p:nvGraphicFramePr>
        <p:xfrm>
          <a:off x="468313" y="722312"/>
          <a:ext cx="4002087" cy="4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Autofit/>
          </a:bodyPr>
          <a:lstStyle/>
          <a:p>
            <a:r>
              <a:rPr lang="mk-MK" sz="4000" dirty="0" smtClean="0"/>
              <a:t>АЛОКАЦИЈА НА БУЏЕТ ПО СЕКТОРИ</a:t>
            </a:r>
            <a:endParaRPr lang="en-GB" sz="4000" dirty="0"/>
          </a:p>
        </p:txBody>
      </p:sp>
      <p:pic>
        <p:nvPicPr>
          <p:cNvPr id="5" name="Picture 4" descr="Screen shot 2014-01-23 at 20.21.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415" r="1917" b="1949"/>
          <a:stretch/>
        </p:blipFill>
        <p:spPr bwMode="auto">
          <a:xfrm>
            <a:off x="457200" y="495300"/>
            <a:ext cx="851819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572000"/>
            <a:ext cx="5349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Вкупен буџет</a:t>
            </a:r>
            <a:r>
              <a:rPr lang="it-IT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14.774 </a:t>
            </a:r>
            <a:r>
              <a:rPr lang="mk-MK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милијарди €</a:t>
            </a:r>
            <a:r>
              <a:rPr lang="it-IT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800" dirty="0" smtClean="0"/>
              <a:t>ЗОШТО ЕРАЗМУС+?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762000" y="587459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Економска </a:t>
            </a:r>
            <a:r>
              <a:rPr lang="mk-MK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криза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голема</a:t>
            </a:r>
            <a:r>
              <a:rPr lang="mk-MK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младинска невработеност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Општествена криза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(нетолеранција, дискриминација, социјална исклученост (ексклузија), маргинализација, намалена благосостојба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¼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 европските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граѓани (41.1% во Македонија) се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изложени на ризик од социјална исклученост и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сиромаштија!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Постојат работни места, но постојат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 gaps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има ниско ниво на вработливост на дипломираните кадри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Зголемена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побарувачка за </a:t>
            </a:r>
            <a:r>
              <a:rPr lang="mk-MK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високостручен кадар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Глобалена конкуренција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тален</a:t>
            </a:r>
            <a:r>
              <a:rPr lang="mk-MK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интернационализација на образованието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Големо зголемување на понудите за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учење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потенцијалот на ИКТ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Комплементарност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помеѓу формалното, неформално и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информалното учење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Потреба за поблиски врски со бизнис </a:t>
            </a:r>
            <a: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светот</a:t>
            </a:r>
            <a:br>
              <a:rPr lang="mk-MK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Поврзани со политиките на Европската унија: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 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2020, EU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fr-FR" sz="16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16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Renewed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framework for European cooperation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mk-MK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 field (2010-2018) </a:t>
            </a:r>
          </a:p>
        </p:txBody>
      </p:sp>
      <p:pic>
        <p:nvPicPr>
          <p:cNvPr id="6" name="Picture 17" descr="http://www.comune.ormelle.tv.it/it/Informazioni/Tempio/visite/contentParagraph/00/image/freccia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19459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800" dirty="0" smtClean="0"/>
              <a:t>ЦЕЛИ И КАРАКТЕРИСТИКИ</a:t>
            </a:r>
            <a:endParaRPr lang="it-IT" sz="4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8284714"/>
              </p:ext>
            </p:extLst>
          </p:nvPr>
        </p:nvGraphicFramePr>
        <p:xfrm>
          <a:off x="76200" y="457200"/>
          <a:ext cx="891540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C62D5-9AD4-4E81-B5DB-4064CBE4B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C0C62D5-9AD4-4E81-B5DB-4064CBE4B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C0C62D5-9AD4-4E81-B5DB-4064CBE4B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C0C62D5-9AD4-4E81-B5DB-4064CBE4B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FE4017-A256-40EC-949A-2BA13F111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7FE4017-A256-40EC-949A-2BA13F111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7FE4017-A256-40EC-949A-2BA13F111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7FE4017-A256-40EC-949A-2BA13F111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40637A-053C-4C7D-9B32-38BD90333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2F40637A-053C-4C7D-9B32-38BD90333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F40637A-053C-4C7D-9B32-38BD90333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F40637A-053C-4C7D-9B32-38BD90333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A1A403-5990-4542-94EE-FD40D1046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05A1A403-5990-4542-94EE-FD40D1046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5A1A403-5990-4542-94EE-FD40D1046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05A1A403-5990-4542-94EE-FD40D1046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B5D7F8-AF92-4270-899A-D3281458B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BDB5D7F8-AF92-4270-899A-D3281458B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BDB5D7F8-AF92-4270-899A-D3281458B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DB5D7F8-AF92-4270-899A-D3281458B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BA34EC-86F7-41BB-9BE4-9D50D4D6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3EBA34EC-86F7-41BB-9BE4-9D50D4D6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3EBA34EC-86F7-41BB-9BE4-9D50D4D6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EBA34EC-86F7-41BB-9BE4-9D50D4D6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0"/>
            <a:ext cx="7772400" cy="1600200"/>
          </a:xfrm>
        </p:spPr>
        <p:txBody>
          <a:bodyPr>
            <a:normAutofit/>
          </a:bodyPr>
          <a:lstStyle/>
          <a:p>
            <a:r>
              <a:rPr lang="mk-MK" dirty="0" smtClean="0"/>
              <a:t>ГЛАВНИ ЦЕЛИ НА ЕРАЗМУС+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075849"/>
              </p:ext>
            </p:extLst>
          </p:nvPr>
        </p:nvGraphicFramePr>
        <p:xfrm>
          <a:off x="381000" y="533400"/>
          <a:ext cx="8305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26BB8-19DA-4F0B-838E-69FFF7E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0626BB8-19DA-4F0B-838E-69FFF7EC3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0626BB8-19DA-4F0B-838E-69FFF7E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0626BB8-19DA-4F0B-838E-69FFF7E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720A6F-8490-446D-98D1-2B0818137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B720A6F-8490-446D-98D1-2B0818137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B720A6F-8490-446D-98D1-2B0818137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B720A6F-8490-446D-98D1-2B0818137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AE4D3-74EC-48EE-A806-32C7F2FA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C9AE4D3-74EC-48EE-A806-32C7F2FA3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C9AE4D3-74EC-48EE-A806-32C7F2FA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C9AE4D3-74EC-48EE-A806-32C7F2FA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989E7-8083-46E6-8BBC-D264B26F0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346989E7-8083-46E6-8BBC-D264B26F0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346989E7-8083-46E6-8BBC-D264B26F0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346989E7-8083-46E6-8BBC-D264B26F0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9504E-47C2-4215-BF5B-C2E47672A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C0B9504E-47C2-4215-BF5B-C2E47672A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0B9504E-47C2-4215-BF5B-C2E47672A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0B9504E-47C2-4215-BF5B-C2E47672A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683704-BF01-4494-A157-60F9EB792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8A683704-BF01-4494-A157-60F9EB792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8A683704-BF01-4494-A157-60F9EB792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A683704-BF01-4494-A157-60F9EB792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Младинска цел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366980"/>
              </p:ext>
            </p:extLst>
          </p:nvPr>
        </p:nvGraphicFramePr>
        <p:xfrm>
          <a:off x="762000" y="685800"/>
          <a:ext cx="7467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omenico\Desktop\ERASMUS-logo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43993"/>
            <a:ext cx="2667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2366</TotalTime>
  <Words>2250</Words>
  <Application>Microsoft Office PowerPoint</Application>
  <PresentationFormat>On-screen Show (4:3)</PresentationFormat>
  <Paragraphs>279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Impact</vt:lpstr>
      <vt:lpstr>Raleway</vt:lpstr>
      <vt:lpstr>Segoe UI Black</vt:lpstr>
      <vt:lpstr>Tahoma</vt:lpstr>
      <vt:lpstr>Times New Roman</vt:lpstr>
      <vt:lpstr>Wingdings</vt:lpstr>
      <vt:lpstr>NewsPrint</vt:lpstr>
      <vt:lpstr>Erasmus+ Changing lives, opening minds!  Мобилност на млади </vt:lpstr>
      <vt:lpstr>2014-2020 7 претходни ЕУ програми се споија во Еразмус+</vt:lpstr>
      <vt:lpstr>МЛАДИ ВО АКЦИЈА И ЕРАЗМУС БЕА ЕДНИ ОД НАЈЕФЕКТИВНИТЕ ЕУ ПРОГРАМИ</vt:lpstr>
      <vt:lpstr>ЕРАЗМУС+ Е ЗА...</vt:lpstr>
      <vt:lpstr>АЛОКАЦИЈА НА БУЏЕТ ПО СЕКТОРИ</vt:lpstr>
      <vt:lpstr>ЗОШТО ЕРАЗМУС+?</vt:lpstr>
      <vt:lpstr>ЦЕЛИ И КАРАКТЕРИСТИКИ</vt:lpstr>
      <vt:lpstr>ГЛАВНИ ЦЕЛИ НА ЕРАЗМУС+</vt:lpstr>
      <vt:lpstr>Младинска цел 1</vt:lpstr>
      <vt:lpstr>Младинска цел 2</vt:lpstr>
      <vt:lpstr>Младинска цел 3</vt:lpstr>
      <vt:lpstr>Младинска цел 4</vt:lpstr>
      <vt:lpstr>СПЕЦИФИЧНИ ЦЕЛИ ВО 2019 </vt:lpstr>
      <vt:lpstr>СПЕЦИФИЧНИ ЦЕЛИ ВО 2019 </vt:lpstr>
      <vt:lpstr>СТРУКТУРА НА ЕРАЗМУС+</vt:lpstr>
      <vt:lpstr>КА1 – МОБИЛНОСТ НА ИНДИВИДУИ</vt:lpstr>
      <vt:lpstr>КА 2 – СОРАБОТКА ЗА ИНОВАЦИЈА И РАЗМЕНА НА ДОБРИ ПРАКТИКИ</vt:lpstr>
      <vt:lpstr>KA 3 – ПОДДРШКА НА РЕФОРМИ ВО ПОЛИТИКИТЕ</vt:lpstr>
      <vt:lpstr>ЖАН МОНЕ АКТИВНОСТИ</vt:lpstr>
      <vt:lpstr>СПОРТ</vt:lpstr>
      <vt:lpstr>КОЈ МОЖЕ ДА АПЛИЦИРА?</vt:lpstr>
      <vt:lpstr>ВКЛУЧЕНИ ЗЕМЈИ</vt:lpstr>
      <vt:lpstr>МОБИЛНОСТ НА МЛАДИ</vt:lpstr>
      <vt:lpstr>МЛАДИНСКИ РАЗМЕНИ</vt:lpstr>
      <vt:lpstr>МЛАДИНСКИ РАЗМЕНИ</vt:lpstr>
      <vt:lpstr>ЕВРОПСКИ ВОЛОНТЕРСКИ СЕРВИС  </vt:lpstr>
      <vt:lpstr>ЕВРОПСКИ ВОЛОНТЕРСКИ СЕРВИС  </vt:lpstr>
      <vt:lpstr>МОБИЛНОСТ НА МЛАДИНСКИ РАБОТНИЦИ</vt:lpstr>
      <vt:lpstr>ПРОЕКТЕН ЦИКЛУС НА КА1: МЛАДИ</vt:lpstr>
      <vt:lpstr>КРИТЕРИУМИ ЗА ОЦЕНКА НА КА1: МЛАДИ ПРОЕКТ</vt:lpstr>
      <vt:lpstr>БУЏЕТ</vt:lpstr>
      <vt:lpstr>РОКОВИ</vt:lpstr>
      <vt:lpstr>YOUTHPASS </vt:lpstr>
      <vt:lpstr>ДОЗНАЕТЕ ПОВЕЌЕ</vt:lpstr>
      <vt:lpstr>ЦЕТ ПЛАТФОРМА ВО ЕРАЗМУС+</vt:lpstr>
      <vt:lpstr>НАРЕДНИ АКТИВНОСТИ ВО 2019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Bojan Kocevski</dc:creator>
  <cp:lastModifiedBy>Bojan Kocevski</cp:lastModifiedBy>
  <cp:revision>114</cp:revision>
  <dcterms:created xsi:type="dcterms:W3CDTF">2014-11-12T14:43:30Z</dcterms:created>
  <dcterms:modified xsi:type="dcterms:W3CDTF">2019-04-12T23:31:22Z</dcterms:modified>
</cp:coreProperties>
</file>